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c85899983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bf9a88cf340cb"/>
  </p:sldMasterIdLst>
  <p:sldIdLst>
    <p:sldId xmlns:r="http://schemas.openxmlformats.org/officeDocument/2006/relationships" id="256" r:id="R0bb24fa125ed4b94"/>
    <p:sldId xmlns:r="http://schemas.openxmlformats.org/officeDocument/2006/relationships" id="257" r:id="R73b0fefaea254408"/>
    <p:sldId xmlns:r="http://schemas.openxmlformats.org/officeDocument/2006/relationships" id="258" r:id="R439301a769cb4a0f"/>
    <p:sldId xmlns:r="http://schemas.openxmlformats.org/officeDocument/2006/relationships" id="259" r:id="R3e46f4c0d1a647da"/>
    <p:sldId xmlns:r="http://schemas.openxmlformats.org/officeDocument/2006/relationships" id="260" r:id="R55de4701dbf44ad2"/>
    <p:sldId xmlns:r="http://schemas.openxmlformats.org/officeDocument/2006/relationships" id="261" r:id="R995354c9dac44f1b"/>
    <p:sldId xmlns:r="http://schemas.openxmlformats.org/officeDocument/2006/relationships" id="262" r:id="Ree300a34c22f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bf9a88cf340cb" /><Relationship Type="http://schemas.openxmlformats.org/officeDocument/2006/relationships/slide" Target="/ppt/slides/slide1.xml" Id="R0bb24fa125ed4b94" /><Relationship Type="http://schemas.openxmlformats.org/officeDocument/2006/relationships/slide" Target="/ppt/slides/slide2.xml" Id="R73b0fefaea254408" /><Relationship Type="http://schemas.openxmlformats.org/officeDocument/2006/relationships/slide" Target="/ppt/slides/slide3.xml" Id="R439301a769cb4a0f" /><Relationship Type="http://schemas.openxmlformats.org/officeDocument/2006/relationships/slide" Target="/ppt/slides/slide4.xml" Id="R3e46f4c0d1a647da" /><Relationship Type="http://schemas.openxmlformats.org/officeDocument/2006/relationships/slide" Target="/ppt/slides/slide5.xml" Id="R55de4701dbf44ad2" /><Relationship Type="http://schemas.openxmlformats.org/officeDocument/2006/relationships/slide" Target="/ppt/slides/slide6.xml" Id="R995354c9dac44f1b" /><Relationship Type="http://schemas.openxmlformats.org/officeDocument/2006/relationships/slide" Target="/ppt/slides/slide7.xml" Id="Ree300a34c22f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e1f75edc5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d5168b814142" /><Relationship Type="http://schemas.openxmlformats.org/officeDocument/2006/relationships/theme" Target="/ppt/slideMasters/theme/theme1.xml" Id="R3f355037ff74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fd5168b81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71f6240c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e709ca5a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0a774c4f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227b645cb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d6366b44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fcac52df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a671a1a8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