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1d6dc58b7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f5486e9ff4843"/>
  </p:sldMasterIdLst>
  <p:sldIdLst>
    <p:sldId xmlns:r="http://schemas.openxmlformats.org/officeDocument/2006/relationships" id="256" r:id="Rf515155b46e3406f"/>
    <p:sldId xmlns:r="http://schemas.openxmlformats.org/officeDocument/2006/relationships" id="257" r:id="R87d0f8af161b4a4c"/>
    <p:sldId xmlns:r="http://schemas.openxmlformats.org/officeDocument/2006/relationships" id="258" r:id="R39754f321a7942a0"/>
    <p:sldId xmlns:r="http://schemas.openxmlformats.org/officeDocument/2006/relationships" id="259" r:id="R57f1c8d5a53c45bd"/>
    <p:sldId xmlns:r="http://schemas.openxmlformats.org/officeDocument/2006/relationships" id="260" r:id="Raaaa614e37774579"/>
    <p:sldId xmlns:r="http://schemas.openxmlformats.org/officeDocument/2006/relationships" id="261" r:id="Rd07eaef7fef0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f5486e9ff4843" /><Relationship Type="http://schemas.openxmlformats.org/officeDocument/2006/relationships/slide" Target="/ppt/slides/slide1.xml" Id="Rf515155b46e3406f" /><Relationship Type="http://schemas.openxmlformats.org/officeDocument/2006/relationships/slide" Target="/ppt/slides/slide2.xml" Id="R87d0f8af161b4a4c" /><Relationship Type="http://schemas.openxmlformats.org/officeDocument/2006/relationships/slide" Target="/ppt/slides/slide3.xml" Id="R39754f321a7942a0" /><Relationship Type="http://schemas.openxmlformats.org/officeDocument/2006/relationships/slide" Target="/ppt/slides/slide4.xml" Id="R57f1c8d5a53c45bd" /><Relationship Type="http://schemas.openxmlformats.org/officeDocument/2006/relationships/slide" Target="/ppt/slides/slide5.xml" Id="Raaaa614e37774579" /><Relationship Type="http://schemas.openxmlformats.org/officeDocument/2006/relationships/slide" Target="/ppt/slides/slide6.xml" Id="Rd07eaef7fef0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1e14ccbbe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e9240519451b" /><Relationship Type="http://schemas.openxmlformats.org/officeDocument/2006/relationships/theme" Target="/ppt/slideMasters/theme/theme1.xml" Id="R3b3e28ba1911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8e9240519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189d5c879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7d630d77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b6dd9c24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e75c25f7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5d807327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14662220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