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4368854d8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74145d1164669"/>
  </p:sldMasterIdLst>
  <p:sldIdLst>
    <p:sldId xmlns:r="http://schemas.openxmlformats.org/officeDocument/2006/relationships" id="256" r:id="Rac0a0b7dac0e4af1"/>
    <p:sldId xmlns:r="http://schemas.openxmlformats.org/officeDocument/2006/relationships" id="257" r:id="R7bd540d0bb714f17"/>
    <p:sldId xmlns:r="http://schemas.openxmlformats.org/officeDocument/2006/relationships" id="258" r:id="Rd1d450ea5d464b6b"/>
    <p:sldId xmlns:r="http://schemas.openxmlformats.org/officeDocument/2006/relationships" id="259" r:id="R5cfd8c929b34473f"/>
    <p:sldId xmlns:r="http://schemas.openxmlformats.org/officeDocument/2006/relationships" id="260" r:id="R74dc754cfd8b425d"/>
    <p:sldId xmlns:r="http://schemas.openxmlformats.org/officeDocument/2006/relationships" id="261" r:id="Rfbac461030304bfb"/>
    <p:sldId xmlns:r="http://schemas.openxmlformats.org/officeDocument/2006/relationships" id="262" r:id="Re49b254a4f2e48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74145d1164669" /><Relationship Type="http://schemas.openxmlformats.org/officeDocument/2006/relationships/slide" Target="/ppt/slides/slide1.xml" Id="Rac0a0b7dac0e4af1" /><Relationship Type="http://schemas.openxmlformats.org/officeDocument/2006/relationships/slide" Target="/ppt/slides/slide2.xml" Id="R7bd540d0bb714f17" /><Relationship Type="http://schemas.openxmlformats.org/officeDocument/2006/relationships/slide" Target="/ppt/slides/slide3.xml" Id="Rd1d450ea5d464b6b" /><Relationship Type="http://schemas.openxmlformats.org/officeDocument/2006/relationships/slide" Target="/ppt/slides/slide4.xml" Id="R5cfd8c929b34473f" /><Relationship Type="http://schemas.openxmlformats.org/officeDocument/2006/relationships/slide" Target="/ppt/slides/slide5.xml" Id="R74dc754cfd8b425d" /><Relationship Type="http://schemas.openxmlformats.org/officeDocument/2006/relationships/slide" Target="/ppt/slides/slide6.xml" Id="Rfbac461030304bfb" /><Relationship Type="http://schemas.openxmlformats.org/officeDocument/2006/relationships/slide" Target="/ppt/slides/slide7.xml" Id="Re49b254a4f2e48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30a9747dc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30734e02844fe" /><Relationship Type="http://schemas.openxmlformats.org/officeDocument/2006/relationships/theme" Target="/ppt/slideMasters/theme/theme1.xml" Id="R83c730469617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b30734e02844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ad99914b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d0f756fb4e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64744893e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954285db1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7a9fb13a3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4185ae7df4a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d555ea59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HHF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12 104 037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16 906 850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ALNÆS GREVE-ISDAHL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923 861 696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