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be96a9900f44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ed81f341b94465"/>
  </p:sldMasterIdLst>
  <p:sldIdLst>
    <p:sldId xmlns:r="http://schemas.openxmlformats.org/officeDocument/2006/relationships" id="256" r:id="R5228cd9903384e24"/>
    <p:sldId xmlns:r="http://schemas.openxmlformats.org/officeDocument/2006/relationships" id="257" r:id="R379b67ad8e754b28"/>
    <p:sldId xmlns:r="http://schemas.openxmlformats.org/officeDocument/2006/relationships" id="258" r:id="Rbaca14e2565341ff"/>
    <p:sldId xmlns:r="http://schemas.openxmlformats.org/officeDocument/2006/relationships" id="259" r:id="R9bc810d6682241ca"/>
    <p:sldId xmlns:r="http://schemas.openxmlformats.org/officeDocument/2006/relationships" id="260" r:id="R5492e9a452e0458c"/>
    <p:sldId xmlns:r="http://schemas.openxmlformats.org/officeDocument/2006/relationships" id="261" r:id="R035b652789a746c0"/>
    <p:sldId xmlns:r="http://schemas.openxmlformats.org/officeDocument/2006/relationships" id="262" r:id="Ref992da6838d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d81f341b94465" /><Relationship Type="http://schemas.openxmlformats.org/officeDocument/2006/relationships/slide" Target="/ppt/slides/slide1.xml" Id="R5228cd9903384e24" /><Relationship Type="http://schemas.openxmlformats.org/officeDocument/2006/relationships/slide" Target="/ppt/slides/slide2.xml" Id="R379b67ad8e754b28" /><Relationship Type="http://schemas.openxmlformats.org/officeDocument/2006/relationships/slide" Target="/ppt/slides/slide3.xml" Id="Rbaca14e2565341ff" /><Relationship Type="http://schemas.openxmlformats.org/officeDocument/2006/relationships/slide" Target="/ppt/slides/slide4.xml" Id="R9bc810d6682241ca" /><Relationship Type="http://schemas.openxmlformats.org/officeDocument/2006/relationships/slide" Target="/ppt/slides/slide5.xml" Id="R5492e9a452e0458c" /><Relationship Type="http://schemas.openxmlformats.org/officeDocument/2006/relationships/slide" Target="/ppt/slides/slide6.xml" Id="R035b652789a746c0" /><Relationship Type="http://schemas.openxmlformats.org/officeDocument/2006/relationships/slide" Target="/ppt/slides/slide7.xml" Id="Ref992da6838d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7454ce07c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97946af04a14" /><Relationship Type="http://schemas.openxmlformats.org/officeDocument/2006/relationships/theme" Target="/ppt/slideMasters/theme/theme1.xml" Id="R8dc74540ebb9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e97946af0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567ddb214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b74215db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a0dd63d04f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181f1850c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1991209c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9cb2aaa3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e32b9541d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9 529 593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Nannestads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JTN INVEST AS</a:t>
            </a:r>
          </a:p>
        </p:txBody>
      </p:sp>
    </p:spTree>
  </p:cSld>
  <p:clrMapOvr>
    <a:masterClrMapping xmlns:a="http://schemas.openxmlformats.org/drawingml/2006/main"/>
  </p:clrMapOvr>
</p:sld>
</file>