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770544965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0e75b517d4205"/>
  </p:sldMasterIdLst>
  <p:sldIdLst>
    <p:sldId xmlns:r="http://schemas.openxmlformats.org/officeDocument/2006/relationships" id="256" r:id="Rcd3db101cf944506"/>
    <p:sldId xmlns:r="http://schemas.openxmlformats.org/officeDocument/2006/relationships" id="257" r:id="Rfb73ec2aa12b4f6c"/>
    <p:sldId xmlns:r="http://schemas.openxmlformats.org/officeDocument/2006/relationships" id="258" r:id="Re40292025ae94c53"/>
    <p:sldId xmlns:r="http://schemas.openxmlformats.org/officeDocument/2006/relationships" id="259" r:id="R65433d572e524ca8"/>
    <p:sldId xmlns:r="http://schemas.openxmlformats.org/officeDocument/2006/relationships" id="260" r:id="R9df6c84aa7f6494d"/>
    <p:sldId xmlns:r="http://schemas.openxmlformats.org/officeDocument/2006/relationships" id="261" r:id="Rbf9c196d301749b2"/>
    <p:sldId xmlns:r="http://schemas.openxmlformats.org/officeDocument/2006/relationships" id="262" r:id="Re4d75b03ca2e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0e75b517d4205" /><Relationship Type="http://schemas.openxmlformats.org/officeDocument/2006/relationships/slide" Target="/ppt/slides/slide1.xml" Id="Rcd3db101cf944506" /><Relationship Type="http://schemas.openxmlformats.org/officeDocument/2006/relationships/slide" Target="/ppt/slides/slide2.xml" Id="Rfb73ec2aa12b4f6c" /><Relationship Type="http://schemas.openxmlformats.org/officeDocument/2006/relationships/slide" Target="/ppt/slides/slide3.xml" Id="Re40292025ae94c53" /><Relationship Type="http://schemas.openxmlformats.org/officeDocument/2006/relationships/slide" Target="/ppt/slides/slide4.xml" Id="R65433d572e524ca8" /><Relationship Type="http://schemas.openxmlformats.org/officeDocument/2006/relationships/slide" Target="/ppt/slides/slide5.xml" Id="R9df6c84aa7f6494d" /><Relationship Type="http://schemas.openxmlformats.org/officeDocument/2006/relationships/slide" Target="/ppt/slides/slide6.xml" Id="Rbf9c196d301749b2" /><Relationship Type="http://schemas.openxmlformats.org/officeDocument/2006/relationships/slide" Target="/ppt/slides/slide7.xml" Id="Re4d75b03ca2e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33c7de623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08ab661a4fab" /><Relationship Type="http://schemas.openxmlformats.org/officeDocument/2006/relationships/theme" Target="/ppt/slideMasters/theme/theme1.xml" Id="R4cb91fd38000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008ab661a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fb9eac69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7d823aa7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773befcee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c82c91ee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209a0bd4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6be1da0d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a4f9e729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OSMUNDSEN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KAPITAL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Osmundsen, Trygve Bores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923 875 603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OSMUNDSEN KAPITAL AS</a:t>
            </a:r>
          </a:p>
        </p:txBody>
      </p:sp>
    </p:spTree>
  </p:cSld>
  <p:clrMapOvr>
    <a:masterClrMapping xmlns:a="http://schemas.openxmlformats.org/drawingml/2006/main"/>
  </p:clrMapOvr>
</p:sld>
</file>