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6b2da6669c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8fc2237314b33"/>
  </p:sldMasterIdLst>
  <p:sldIdLst>
    <p:sldId xmlns:r="http://schemas.openxmlformats.org/officeDocument/2006/relationships" id="256" r:id="Rabe4dc0581804f4b"/>
    <p:sldId xmlns:r="http://schemas.openxmlformats.org/officeDocument/2006/relationships" id="257" r:id="R989d314401654092"/>
    <p:sldId xmlns:r="http://schemas.openxmlformats.org/officeDocument/2006/relationships" id="258" r:id="R9fb08613a9384301"/>
    <p:sldId xmlns:r="http://schemas.openxmlformats.org/officeDocument/2006/relationships" id="259" r:id="R83dfa7fc44c74005"/>
    <p:sldId xmlns:r="http://schemas.openxmlformats.org/officeDocument/2006/relationships" id="260" r:id="R7bdc9241b2da419e"/>
    <p:sldId xmlns:r="http://schemas.openxmlformats.org/officeDocument/2006/relationships" id="261" r:id="Rb97e059a4bef4a9c"/>
    <p:sldId xmlns:r="http://schemas.openxmlformats.org/officeDocument/2006/relationships" id="262" r:id="R25ab870f3d2141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8fc2237314b33" /><Relationship Type="http://schemas.openxmlformats.org/officeDocument/2006/relationships/slide" Target="/ppt/slides/slide1.xml" Id="Rabe4dc0581804f4b" /><Relationship Type="http://schemas.openxmlformats.org/officeDocument/2006/relationships/slide" Target="/ppt/slides/slide2.xml" Id="R989d314401654092" /><Relationship Type="http://schemas.openxmlformats.org/officeDocument/2006/relationships/slide" Target="/ppt/slides/slide3.xml" Id="R9fb08613a9384301" /><Relationship Type="http://schemas.openxmlformats.org/officeDocument/2006/relationships/slide" Target="/ppt/slides/slide4.xml" Id="R83dfa7fc44c74005" /><Relationship Type="http://schemas.openxmlformats.org/officeDocument/2006/relationships/slide" Target="/ppt/slides/slide5.xml" Id="R7bdc9241b2da419e" /><Relationship Type="http://schemas.openxmlformats.org/officeDocument/2006/relationships/slide" Target="/ppt/slides/slide6.xml" Id="Rb97e059a4bef4a9c" /><Relationship Type="http://schemas.openxmlformats.org/officeDocument/2006/relationships/slide" Target="/ppt/slides/slide7.xml" Id="R25ab870f3d2141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d4b82b4ae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54d2e5dcf496b" /><Relationship Type="http://schemas.openxmlformats.org/officeDocument/2006/relationships/theme" Target="/ppt/slideMasters/theme/theme1.xml" Id="Ra5825b597d8e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54d2e5dcf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82828467a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e3709758c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ae34162c04a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2e385ac9d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10c238679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c4b86f3b04f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0fdad68c3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VKE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2 622 279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KRÆMER ELIASSEN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KRISTOFFERSEN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Godværstunet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923 929 789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