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b2da0b497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17cb1a67f403a"/>
  </p:sldMasterIdLst>
  <p:sldIdLst>
    <p:sldId xmlns:r="http://schemas.openxmlformats.org/officeDocument/2006/relationships" id="256" r:id="R9f2e942863a844f4"/>
    <p:sldId xmlns:r="http://schemas.openxmlformats.org/officeDocument/2006/relationships" id="257" r:id="R27506612527e4900"/>
    <p:sldId xmlns:r="http://schemas.openxmlformats.org/officeDocument/2006/relationships" id="258" r:id="R7957403533bb49ea"/>
    <p:sldId xmlns:r="http://schemas.openxmlformats.org/officeDocument/2006/relationships" id="259" r:id="R75ae6b111cdb4205"/>
    <p:sldId xmlns:r="http://schemas.openxmlformats.org/officeDocument/2006/relationships" id="260" r:id="R1ddc0fa2307d4b10"/>
    <p:sldId xmlns:r="http://schemas.openxmlformats.org/officeDocument/2006/relationships" id="261" r:id="R211edbce69cd4799"/>
    <p:sldId xmlns:r="http://schemas.openxmlformats.org/officeDocument/2006/relationships" id="262" r:id="R63bda75eb60741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17cb1a67f403a" /><Relationship Type="http://schemas.openxmlformats.org/officeDocument/2006/relationships/slide" Target="/ppt/slides/slide1.xml" Id="R9f2e942863a844f4" /><Relationship Type="http://schemas.openxmlformats.org/officeDocument/2006/relationships/slide" Target="/ppt/slides/slide2.xml" Id="R27506612527e4900" /><Relationship Type="http://schemas.openxmlformats.org/officeDocument/2006/relationships/slide" Target="/ppt/slides/slide3.xml" Id="R7957403533bb49ea" /><Relationship Type="http://schemas.openxmlformats.org/officeDocument/2006/relationships/slide" Target="/ppt/slides/slide4.xml" Id="R75ae6b111cdb4205" /><Relationship Type="http://schemas.openxmlformats.org/officeDocument/2006/relationships/slide" Target="/ppt/slides/slide5.xml" Id="R1ddc0fa2307d4b10" /><Relationship Type="http://schemas.openxmlformats.org/officeDocument/2006/relationships/slide" Target="/ppt/slides/slide6.xml" Id="R211edbce69cd4799" /><Relationship Type="http://schemas.openxmlformats.org/officeDocument/2006/relationships/slide" Target="/ppt/slides/slide7.xml" Id="R63bda75eb60741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a663b4240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9a1bcdf8c45db" /><Relationship Type="http://schemas.openxmlformats.org/officeDocument/2006/relationships/theme" Target="/ppt/slideMasters/theme/theme1.xml" Id="Rc778e473af90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9a1bcdf8c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65d4c9b08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6c52db0a3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8960f914e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31958f75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4c5421a9f46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75520d0a9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4ac91c068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4 122 679 000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4 430 876 000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 AS  –  98,4 %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GILI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INVEST APS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NFL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WEATEA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ROCHRI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HOLDING AS</a:t>
            </a:r>
          </a:p>
        </p:txBody>
      </p:sp>
    </p:spTree>
  </p:cSld>
  <p:clrMapOvr>
    <a:masterClrMapping xmlns:a="http://schemas.openxmlformats.org/drawingml/2006/main"/>
  </p:clrMapOvr>
</p:sld>
</file>