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6d7448c064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46643ace154908"/>
  </p:sldMasterIdLst>
  <p:sldIdLst>
    <p:sldId xmlns:r="http://schemas.openxmlformats.org/officeDocument/2006/relationships" id="256" r:id="R6ce413300a984674"/>
    <p:sldId xmlns:r="http://schemas.openxmlformats.org/officeDocument/2006/relationships" id="257" r:id="Rf8b64935288c4caa"/>
    <p:sldId xmlns:r="http://schemas.openxmlformats.org/officeDocument/2006/relationships" id="258" r:id="Re2bac059e52d406b"/>
    <p:sldId xmlns:r="http://schemas.openxmlformats.org/officeDocument/2006/relationships" id="259" r:id="R10b517fbacb942bc"/>
    <p:sldId xmlns:r="http://schemas.openxmlformats.org/officeDocument/2006/relationships" id="260" r:id="Rc6b5a43c4a214e61"/>
    <p:sldId xmlns:r="http://schemas.openxmlformats.org/officeDocument/2006/relationships" id="261" r:id="R3c2ca81b84c14e4b"/>
    <p:sldId xmlns:r="http://schemas.openxmlformats.org/officeDocument/2006/relationships" id="262" r:id="R35740d4dbff9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6643ace154908" /><Relationship Type="http://schemas.openxmlformats.org/officeDocument/2006/relationships/slide" Target="/ppt/slides/slide1.xml" Id="R6ce413300a984674" /><Relationship Type="http://schemas.openxmlformats.org/officeDocument/2006/relationships/slide" Target="/ppt/slides/slide2.xml" Id="Rf8b64935288c4caa" /><Relationship Type="http://schemas.openxmlformats.org/officeDocument/2006/relationships/slide" Target="/ppt/slides/slide3.xml" Id="Re2bac059e52d406b" /><Relationship Type="http://schemas.openxmlformats.org/officeDocument/2006/relationships/slide" Target="/ppt/slides/slide4.xml" Id="R10b517fbacb942bc" /><Relationship Type="http://schemas.openxmlformats.org/officeDocument/2006/relationships/slide" Target="/ppt/slides/slide5.xml" Id="Rc6b5a43c4a214e61" /><Relationship Type="http://schemas.openxmlformats.org/officeDocument/2006/relationships/slide" Target="/ppt/slides/slide6.xml" Id="R3c2ca81b84c14e4b" /><Relationship Type="http://schemas.openxmlformats.org/officeDocument/2006/relationships/slide" Target="/ppt/slides/slide7.xml" Id="R35740d4dbff9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8d5f65f54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a22fd4a8b4cb5" /><Relationship Type="http://schemas.openxmlformats.org/officeDocument/2006/relationships/theme" Target="/ppt/slideMasters/theme/theme1.xml" Id="Rf2a9fd505942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a22fd4a8b4c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9690ddf16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7fcf96209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ad48b74ec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395983742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f6395c12d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b016e8e1a40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b7a6ebf40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HADLINGEN 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HADLINGEN AUTO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5 444 790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Hadlingen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5706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923 947 779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HADLINGEN AUTO AS</a:t>
            </a:r>
          </a:p>
        </p:txBody>
      </p:sp>
    </p:spTree>
  </p:cSld>
  <p:clrMapOvr>
    <a:masterClrMapping xmlns:a="http://schemas.openxmlformats.org/drawingml/2006/main"/>
  </p:clrMapOvr>
</p:sld>
</file>