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54b58bf23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1b780e94c461e"/>
  </p:sldMasterIdLst>
  <p:sldIdLst>
    <p:sldId xmlns:r="http://schemas.openxmlformats.org/officeDocument/2006/relationships" id="256" r:id="R8a5d690dda4f47ef"/>
    <p:sldId xmlns:r="http://schemas.openxmlformats.org/officeDocument/2006/relationships" id="257" r:id="Reeb2deef6f6d4716"/>
    <p:sldId xmlns:r="http://schemas.openxmlformats.org/officeDocument/2006/relationships" id="258" r:id="R4fd300d10d75403b"/>
    <p:sldId xmlns:r="http://schemas.openxmlformats.org/officeDocument/2006/relationships" id="259" r:id="R552daf1d43b247d1"/>
    <p:sldId xmlns:r="http://schemas.openxmlformats.org/officeDocument/2006/relationships" id="260" r:id="R81b619d25b574f95"/>
    <p:sldId xmlns:r="http://schemas.openxmlformats.org/officeDocument/2006/relationships" id="261" r:id="R70fbce880bb742c8"/>
    <p:sldId xmlns:r="http://schemas.openxmlformats.org/officeDocument/2006/relationships" id="262" r:id="Ra299b9a7eeba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1b780e94c461e" /><Relationship Type="http://schemas.openxmlformats.org/officeDocument/2006/relationships/slide" Target="/ppt/slides/slide1.xml" Id="R8a5d690dda4f47ef" /><Relationship Type="http://schemas.openxmlformats.org/officeDocument/2006/relationships/slide" Target="/ppt/slides/slide2.xml" Id="Reeb2deef6f6d4716" /><Relationship Type="http://schemas.openxmlformats.org/officeDocument/2006/relationships/slide" Target="/ppt/slides/slide3.xml" Id="R4fd300d10d75403b" /><Relationship Type="http://schemas.openxmlformats.org/officeDocument/2006/relationships/slide" Target="/ppt/slides/slide4.xml" Id="R552daf1d43b247d1" /><Relationship Type="http://schemas.openxmlformats.org/officeDocument/2006/relationships/slide" Target="/ppt/slides/slide5.xml" Id="R81b619d25b574f95" /><Relationship Type="http://schemas.openxmlformats.org/officeDocument/2006/relationships/slide" Target="/ppt/slides/slide6.xml" Id="R70fbce880bb742c8" /><Relationship Type="http://schemas.openxmlformats.org/officeDocument/2006/relationships/slide" Target="/ppt/slides/slide7.xml" Id="Ra299b9a7eeba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75f453be8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81bba5f54491" /><Relationship Type="http://schemas.openxmlformats.org/officeDocument/2006/relationships/theme" Target="/ppt/slideMasters/theme/theme1.xml" Id="R6c6044bf1e46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e81bba5f5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dc23763c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aca461a4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01e49bf9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fc4b7905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de946872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53bfcf68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6fb53934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STORMAST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21 857 541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LORENZ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LABRE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Anton Lorenz Bondesen, Halvdan Svartes gate 46E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923 976 612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