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8b0e12411e4a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d74d5642f94365"/>
  </p:sldMasterIdLst>
  <p:sldIdLst>
    <p:sldId xmlns:r="http://schemas.openxmlformats.org/officeDocument/2006/relationships" id="256" r:id="R226d7ce3a7a3415a"/>
    <p:sldId xmlns:r="http://schemas.openxmlformats.org/officeDocument/2006/relationships" id="257" r:id="R909b24d07eac4e92"/>
    <p:sldId xmlns:r="http://schemas.openxmlformats.org/officeDocument/2006/relationships" id="258" r:id="Raf308daaeb7b408b"/>
    <p:sldId xmlns:r="http://schemas.openxmlformats.org/officeDocument/2006/relationships" id="259" r:id="Rc3225ac93db84a4b"/>
    <p:sldId xmlns:r="http://schemas.openxmlformats.org/officeDocument/2006/relationships" id="260" r:id="R087744dbe36e4354"/>
    <p:sldId xmlns:r="http://schemas.openxmlformats.org/officeDocument/2006/relationships" id="261" r:id="R60c7d99aa1954d4d"/>
    <p:sldId xmlns:r="http://schemas.openxmlformats.org/officeDocument/2006/relationships" id="262" r:id="Rf6a23de1bfe448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d74d5642f94365" /><Relationship Type="http://schemas.openxmlformats.org/officeDocument/2006/relationships/slide" Target="/ppt/slides/slide1.xml" Id="R226d7ce3a7a3415a" /><Relationship Type="http://schemas.openxmlformats.org/officeDocument/2006/relationships/slide" Target="/ppt/slides/slide2.xml" Id="R909b24d07eac4e92" /><Relationship Type="http://schemas.openxmlformats.org/officeDocument/2006/relationships/slide" Target="/ppt/slides/slide3.xml" Id="Raf308daaeb7b408b" /><Relationship Type="http://schemas.openxmlformats.org/officeDocument/2006/relationships/slide" Target="/ppt/slides/slide4.xml" Id="Rc3225ac93db84a4b" /><Relationship Type="http://schemas.openxmlformats.org/officeDocument/2006/relationships/slide" Target="/ppt/slides/slide5.xml" Id="R087744dbe36e4354" /><Relationship Type="http://schemas.openxmlformats.org/officeDocument/2006/relationships/slide" Target="/ppt/slides/slide6.xml" Id="R60c7d99aa1954d4d" /><Relationship Type="http://schemas.openxmlformats.org/officeDocument/2006/relationships/slide" Target="/ppt/slides/slide7.xml" Id="Rf6a23de1bfe448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83d6509c6747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6f4c9e75fb4988" /><Relationship Type="http://schemas.openxmlformats.org/officeDocument/2006/relationships/theme" Target="/ppt/slideMasters/theme/theme1.xml" Id="R29dc2d3b2dda49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6f4c9e75fb49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891f415ed94e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a63aeb1b5244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a9b6be18f347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2c9d93939d47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d022ef83384d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dc679f5cb440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84cb3cf2aa44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OBREST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OBREST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OBREST INVEST AS ble etablert [år] og holder til i Nærbø.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OBREST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OBREST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OBREST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−9 071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−9 071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4 965 092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6 228 285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OBREST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JOHANNES ERIKSEN ROSSEBØ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OBREST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Elisberget 100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4365 Nærbø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923 993 614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OBREST INVEST AS</a:t>
            </a:r>
          </a:p>
        </p:txBody>
      </p:sp>
    </p:spTree>
  </p:cSld>
  <p:clrMapOvr>
    <a:masterClrMapping xmlns:a="http://schemas.openxmlformats.org/drawingml/2006/main"/>
  </p:clrMapOvr>
</p:sld>
</file>