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a16b4708f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82e55b60742d5"/>
  </p:sldMasterIdLst>
  <p:sldIdLst>
    <p:sldId xmlns:r="http://schemas.openxmlformats.org/officeDocument/2006/relationships" id="256" r:id="Red4f0a1f1b7848ea"/>
    <p:sldId xmlns:r="http://schemas.openxmlformats.org/officeDocument/2006/relationships" id="257" r:id="Re140bbfdd4b8483e"/>
    <p:sldId xmlns:r="http://schemas.openxmlformats.org/officeDocument/2006/relationships" id="258" r:id="R606a1181e9ce4163"/>
    <p:sldId xmlns:r="http://schemas.openxmlformats.org/officeDocument/2006/relationships" id="259" r:id="Rb879785851ac4de4"/>
    <p:sldId xmlns:r="http://schemas.openxmlformats.org/officeDocument/2006/relationships" id="260" r:id="Rf76cc37ec55c475a"/>
    <p:sldId xmlns:r="http://schemas.openxmlformats.org/officeDocument/2006/relationships" id="261" r:id="R1a4e164ff9a64f43"/>
    <p:sldId xmlns:r="http://schemas.openxmlformats.org/officeDocument/2006/relationships" id="262" r:id="Rfe05280efa3b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82e55b60742d5" /><Relationship Type="http://schemas.openxmlformats.org/officeDocument/2006/relationships/slide" Target="/ppt/slides/slide1.xml" Id="Red4f0a1f1b7848ea" /><Relationship Type="http://schemas.openxmlformats.org/officeDocument/2006/relationships/slide" Target="/ppt/slides/slide2.xml" Id="Re140bbfdd4b8483e" /><Relationship Type="http://schemas.openxmlformats.org/officeDocument/2006/relationships/slide" Target="/ppt/slides/slide3.xml" Id="R606a1181e9ce4163" /><Relationship Type="http://schemas.openxmlformats.org/officeDocument/2006/relationships/slide" Target="/ppt/slides/slide4.xml" Id="Rb879785851ac4de4" /><Relationship Type="http://schemas.openxmlformats.org/officeDocument/2006/relationships/slide" Target="/ppt/slides/slide5.xml" Id="Rf76cc37ec55c475a" /><Relationship Type="http://schemas.openxmlformats.org/officeDocument/2006/relationships/slide" Target="/ppt/slides/slide6.xml" Id="R1a4e164ff9a64f43" /><Relationship Type="http://schemas.openxmlformats.org/officeDocument/2006/relationships/slide" Target="/ppt/slides/slide7.xml" Id="Rfe05280efa3b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33ef09e76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13e8e0f944ecd" /><Relationship Type="http://schemas.openxmlformats.org/officeDocument/2006/relationships/theme" Target="/ppt/slideMasters/theme/theme1.xml" Id="Rea0a3b54ff4d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13e8e0f94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3388f95a3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78916f260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741e45cd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108d86ba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6e923c83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7d2b4e7f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133636719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Falch, Damsgårdsveien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