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56217d67e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19dad644444f8"/>
  </p:sldMasterIdLst>
  <p:sldIdLst>
    <p:sldId xmlns:r="http://schemas.openxmlformats.org/officeDocument/2006/relationships" id="256" r:id="R00cb3563697d47a3"/>
    <p:sldId xmlns:r="http://schemas.openxmlformats.org/officeDocument/2006/relationships" id="257" r:id="Rb2de5fca51854a97"/>
    <p:sldId xmlns:r="http://schemas.openxmlformats.org/officeDocument/2006/relationships" id="258" r:id="Rea8fc4adbf4f4491"/>
    <p:sldId xmlns:r="http://schemas.openxmlformats.org/officeDocument/2006/relationships" id="259" r:id="R953d1d8c8c634015"/>
    <p:sldId xmlns:r="http://schemas.openxmlformats.org/officeDocument/2006/relationships" id="260" r:id="Ra9d9e31a80c0492d"/>
    <p:sldId xmlns:r="http://schemas.openxmlformats.org/officeDocument/2006/relationships" id="261" r:id="R0a2fad8d895b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19dad644444f8" /><Relationship Type="http://schemas.openxmlformats.org/officeDocument/2006/relationships/slide" Target="/ppt/slides/slide1.xml" Id="R00cb3563697d47a3" /><Relationship Type="http://schemas.openxmlformats.org/officeDocument/2006/relationships/slide" Target="/ppt/slides/slide2.xml" Id="Rb2de5fca51854a97" /><Relationship Type="http://schemas.openxmlformats.org/officeDocument/2006/relationships/slide" Target="/ppt/slides/slide3.xml" Id="Rea8fc4adbf4f4491" /><Relationship Type="http://schemas.openxmlformats.org/officeDocument/2006/relationships/slide" Target="/ppt/slides/slide4.xml" Id="R953d1d8c8c634015" /><Relationship Type="http://schemas.openxmlformats.org/officeDocument/2006/relationships/slide" Target="/ppt/slides/slide5.xml" Id="Ra9d9e31a80c0492d" /><Relationship Type="http://schemas.openxmlformats.org/officeDocument/2006/relationships/slide" Target="/ppt/slides/slide6.xml" Id="R0a2fad8d895b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604814816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3a54ba4f44cf8" /><Relationship Type="http://schemas.openxmlformats.org/officeDocument/2006/relationships/theme" Target="/ppt/slideMasters/theme/theme1.xml" Id="R4f103becaaee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3a54ba4f44c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4814f7cd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0c8ba0282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abed84de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a660b09c0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0bb923e2d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dfe019ddb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81 984 276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79 708 497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