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e0fb9abb8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6f8126e7c4724"/>
  </p:sldMasterIdLst>
  <p:sldIdLst>
    <p:sldId xmlns:r="http://schemas.openxmlformats.org/officeDocument/2006/relationships" id="256" r:id="Rbcba2116dcea45b4"/>
    <p:sldId xmlns:r="http://schemas.openxmlformats.org/officeDocument/2006/relationships" id="257" r:id="R5e41ff9a62d34c6f"/>
    <p:sldId xmlns:r="http://schemas.openxmlformats.org/officeDocument/2006/relationships" id="258" r:id="Ra2069e97c3bc476b"/>
    <p:sldId xmlns:r="http://schemas.openxmlformats.org/officeDocument/2006/relationships" id="259" r:id="Rc58796487cbb4d81"/>
    <p:sldId xmlns:r="http://schemas.openxmlformats.org/officeDocument/2006/relationships" id="260" r:id="R784a39dd9d91423f"/>
    <p:sldId xmlns:r="http://schemas.openxmlformats.org/officeDocument/2006/relationships" id="261" r:id="R8bdbc7cd675448b3"/>
    <p:sldId xmlns:r="http://schemas.openxmlformats.org/officeDocument/2006/relationships" id="262" r:id="R8da3f74966da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6f8126e7c4724" /><Relationship Type="http://schemas.openxmlformats.org/officeDocument/2006/relationships/slide" Target="/ppt/slides/slide1.xml" Id="Rbcba2116dcea45b4" /><Relationship Type="http://schemas.openxmlformats.org/officeDocument/2006/relationships/slide" Target="/ppt/slides/slide2.xml" Id="R5e41ff9a62d34c6f" /><Relationship Type="http://schemas.openxmlformats.org/officeDocument/2006/relationships/slide" Target="/ppt/slides/slide3.xml" Id="Ra2069e97c3bc476b" /><Relationship Type="http://schemas.openxmlformats.org/officeDocument/2006/relationships/slide" Target="/ppt/slides/slide4.xml" Id="Rc58796487cbb4d81" /><Relationship Type="http://schemas.openxmlformats.org/officeDocument/2006/relationships/slide" Target="/ppt/slides/slide5.xml" Id="R784a39dd9d91423f" /><Relationship Type="http://schemas.openxmlformats.org/officeDocument/2006/relationships/slide" Target="/ppt/slides/slide6.xml" Id="R8bdbc7cd675448b3" /><Relationship Type="http://schemas.openxmlformats.org/officeDocument/2006/relationships/slide" Target="/ppt/slides/slide7.xml" Id="R8da3f74966da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dfa82fa24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e9c7faa74e98" /><Relationship Type="http://schemas.openxmlformats.org/officeDocument/2006/relationships/theme" Target="/ppt/slideMasters/theme/theme1.xml" Id="R9e9fd05adcb4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8e9c7faa7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8ffb8045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c6a68687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73d86371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499dc13b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b3f3efad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225d0555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88189171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47 158 433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47 207 548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LILLESTØL RANDMÆL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SMØRDAL LILLESTØL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OLE-JAKOB SMØRDAL LILLESTØL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