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8e36f188c24f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bfa2e02b34d89"/>
  </p:sldMasterIdLst>
  <p:sldIdLst>
    <p:sldId xmlns:r="http://schemas.openxmlformats.org/officeDocument/2006/relationships" id="256" r:id="R6c7c7311b6ef4019"/>
    <p:sldId xmlns:r="http://schemas.openxmlformats.org/officeDocument/2006/relationships" id="257" r:id="Rde1a6205a9c54ec9"/>
    <p:sldId xmlns:r="http://schemas.openxmlformats.org/officeDocument/2006/relationships" id="258" r:id="R15c2effabd00479b"/>
    <p:sldId xmlns:r="http://schemas.openxmlformats.org/officeDocument/2006/relationships" id="259" r:id="Rb085f52ef1a34755"/>
    <p:sldId xmlns:r="http://schemas.openxmlformats.org/officeDocument/2006/relationships" id="260" r:id="R931101da86de4f53"/>
    <p:sldId xmlns:r="http://schemas.openxmlformats.org/officeDocument/2006/relationships" id="261" r:id="R51bf6dc5e3ca4ead"/>
    <p:sldId xmlns:r="http://schemas.openxmlformats.org/officeDocument/2006/relationships" id="262" r:id="R58edc0e879b7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bfa2e02b34d89" /><Relationship Type="http://schemas.openxmlformats.org/officeDocument/2006/relationships/slide" Target="/ppt/slides/slide1.xml" Id="R6c7c7311b6ef4019" /><Relationship Type="http://schemas.openxmlformats.org/officeDocument/2006/relationships/slide" Target="/ppt/slides/slide2.xml" Id="Rde1a6205a9c54ec9" /><Relationship Type="http://schemas.openxmlformats.org/officeDocument/2006/relationships/slide" Target="/ppt/slides/slide3.xml" Id="R15c2effabd00479b" /><Relationship Type="http://schemas.openxmlformats.org/officeDocument/2006/relationships/slide" Target="/ppt/slides/slide4.xml" Id="Rb085f52ef1a34755" /><Relationship Type="http://schemas.openxmlformats.org/officeDocument/2006/relationships/slide" Target="/ppt/slides/slide5.xml" Id="R931101da86de4f53" /><Relationship Type="http://schemas.openxmlformats.org/officeDocument/2006/relationships/slide" Target="/ppt/slides/slide6.xml" Id="R51bf6dc5e3ca4ead" /><Relationship Type="http://schemas.openxmlformats.org/officeDocument/2006/relationships/slide" Target="/ppt/slides/slide7.xml" Id="R58edc0e879b7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c2a7ad511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b7ed60ebf4cae" /><Relationship Type="http://schemas.openxmlformats.org/officeDocument/2006/relationships/theme" Target="/ppt/slideMasters/theme/theme1.xml" Id="Ra7e51413fc3e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b7ed60ebf4c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5477aaf85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60dac70fa4c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75ce913a7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f13c8ec9f4b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f3c20df99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83223e4ae45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b62fd649646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KONGSKILEN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103 134 674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102 339 784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50 717 924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56 236 075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BRØYMER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Risalléen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