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e52965128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f94e9a2204ced"/>
  </p:sldMasterIdLst>
  <p:sldIdLst>
    <p:sldId xmlns:r="http://schemas.openxmlformats.org/officeDocument/2006/relationships" id="256" r:id="Rd9e05e2d4bf64322"/>
    <p:sldId xmlns:r="http://schemas.openxmlformats.org/officeDocument/2006/relationships" id="257" r:id="R3dd54e8ceaf74b80"/>
    <p:sldId xmlns:r="http://schemas.openxmlformats.org/officeDocument/2006/relationships" id="258" r:id="R6511317d615f4bb9"/>
    <p:sldId xmlns:r="http://schemas.openxmlformats.org/officeDocument/2006/relationships" id="259" r:id="R571361dc1178493b"/>
    <p:sldId xmlns:r="http://schemas.openxmlformats.org/officeDocument/2006/relationships" id="260" r:id="R5be2a7e9156c4179"/>
    <p:sldId xmlns:r="http://schemas.openxmlformats.org/officeDocument/2006/relationships" id="261" r:id="Rd4607c74c96041e8"/>
    <p:sldId xmlns:r="http://schemas.openxmlformats.org/officeDocument/2006/relationships" id="262" r:id="Rbd09eefc53924f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f94e9a2204ced" /><Relationship Type="http://schemas.openxmlformats.org/officeDocument/2006/relationships/slide" Target="/ppt/slides/slide1.xml" Id="Rd9e05e2d4bf64322" /><Relationship Type="http://schemas.openxmlformats.org/officeDocument/2006/relationships/slide" Target="/ppt/slides/slide2.xml" Id="R3dd54e8ceaf74b80" /><Relationship Type="http://schemas.openxmlformats.org/officeDocument/2006/relationships/slide" Target="/ppt/slides/slide3.xml" Id="R6511317d615f4bb9" /><Relationship Type="http://schemas.openxmlformats.org/officeDocument/2006/relationships/slide" Target="/ppt/slides/slide4.xml" Id="R571361dc1178493b" /><Relationship Type="http://schemas.openxmlformats.org/officeDocument/2006/relationships/slide" Target="/ppt/slides/slide5.xml" Id="R5be2a7e9156c4179" /><Relationship Type="http://schemas.openxmlformats.org/officeDocument/2006/relationships/slide" Target="/ppt/slides/slide6.xml" Id="Rd4607c74c96041e8" /><Relationship Type="http://schemas.openxmlformats.org/officeDocument/2006/relationships/slide" Target="/ppt/slides/slide7.xml" Id="Rbd09eefc53924f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afea5583b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6958498454b4c" /><Relationship Type="http://schemas.openxmlformats.org/officeDocument/2006/relationships/theme" Target="/ppt/slideMasters/theme/theme1.xml" Id="R35086f2fd019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695849845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4007fa87b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6c74b2c98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80e6994ed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2c1ce3f3e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d9a7faade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7d83b4e7d4e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7d1eeb08b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103 104 234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102 924 573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66 735 290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