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9fd030bdfe43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84d13906ee4de5"/>
  </p:sldMasterIdLst>
  <p:sldIdLst>
    <p:sldId xmlns:r="http://schemas.openxmlformats.org/officeDocument/2006/relationships" id="256" r:id="R554d3bc0ce0f4c15"/>
    <p:sldId xmlns:r="http://schemas.openxmlformats.org/officeDocument/2006/relationships" id="257" r:id="R8547db6393b34232"/>
    <p:sldId xmlns:r="http://schemas.openxmlformats.org/officeDocument/2006/relationships" id="258" r:id="R030608d30eb84451"/>
    <p:sldId xmlns:r="http://schemas.openxmlformats.org/officeDocument/2006/relationships" id="259" r:id="Rb9b464a712ca41ae"/>
    <p:sldId xmlns:r="http://schemas.openxmlformats.org/officeDocument/2006/relationships" id="260" r:id="Rcbba2e97fc2e4632"/>
    <p:sldId xmlns:r="http://schemas.openxmlformats.org/officeDocument/2006/relationships" id="261" r:id="R626f587fccf24166"/>
    <p:sldId xmlns:r="http://schemas.openxmlformats.org/officeDocument/2006/relationships" id="262" r:id="R24cd0ecee82e45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84d13906ee4de5" /><Relationship Type="http://schemas.openxmlformats.org/officeDocument/2006/relationships/slide" Target="/ppt/slides/slide1.xml" Id="R554d3bc0ce0f4c15" /><Relationship Type="http://schemas.openxmlformats.org/officeDocument/2006/relationships/slide" Target="/ppt/slides/slide2.xml" Id="R8547db6393b34232" /><Relationship Type="http://schemas.openxmlformats.org/officeDocument/2006/relationships/slide" Target="/ppt/slides/slide3.xml" Id="R030608d30eb84451" /><Relationship Type="http://schemas.openxmlformats.org/officeDocument/2006/relationships/slide" Target="/ppt/slides/slide4.xml" Id="Rb9b464a712ca41ae" /><Relationship Type="http://schemas.openxmlformats.org/officeDocument/2006/relationships/slide" Target="/ppt/slides/slide5.xml" Id="Rcbba2e97fc2e4632" /><Relationship Type="http://schemas.openxmlformats.org/officeDocument/2006/relationships/slide" Target="/ppt/slides/slide6.xml" Id="R626f587fccf24166" /><Relationship Type="http://schemas.openxmlformats.org/officeDocument/2006/relationships/slide" Target="/ppt/slides/slide7.xml" Id="R24cd0ecee82e45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b044fe5e2048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3a3e1edab4772" /><Relationship Type="http://schemas.openxmlformats.org/officeDocument/2006/relationships/theme" Target="/ppt/slideMasters/theme/theme1.xml" Id="R8423f4262d1c4b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c3a3e1edab47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c444ad39c48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5d18890c242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647015fbc4b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8300f0e0e49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547e2c3ea44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72f88f56a4b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5f85340164e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MEDTALL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MEDTALL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835 802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835 802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DANIEL OLAF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Daniel Olaf Hansen, Kirkeveien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924 032 553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