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cebf332cde4c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73bb22166a4900"/>
  </p:sldMasterIdLst>
  <p:sldIdLst>
    <p:sldId xmlns:r="http://schemas.openxmlformats.org/officeDocument/2006/relationships" id="256" r:id="R9901b3129fca49e7"/>
    <p:sldId xmlns:r="http://schemas.openxmlformats.org/officeDocument/2006/relationships" id="257" r:id="Rdf73985011d84836"/>
    <p:sldId xmlns:r="http://schemas.openxmlformats.org/officeDocument/2006/relationships" id="258" r:id="R3c58202e5af444b9"/>
    <p:sldId xmlns:r="http://schemas.openxmlformats.org/officeDocument/2006/relationships" id="259" r:id="Rb4dfc9f17ca04189"/>
    <p:sldId xmlns:r="http://schemas.openxmlformats.org/officeDocument/2006/relationships" id="260" r:id="R2f4909804e6e4fe4"/>
    <p:sldId xmlns:r="http://schemas.openxmlformats.org/officeDocument/2006/relationships" id="261" r:id="R9bff1d68bf8b40e3"/>
    <p:sldId xmlns:r="http://schemas.openxmlformats.org/officeDocument/2006/relationships" id="262" r:id="Rce75539bd92642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73bb22166a4900" /><Relationship Type="http://schemas.openxmlformats.org/officeDocument/2006/relationships/slide" Target="/ppt/slides/slide1.xml" Id="R9901b3129fca49e7" /><Relationship Type="http://schemas.openxmlformats.org/officeDocument/2006/relationships/slide" Target="/ppt/slides/slide2.xml" Id="Rdf73985011d84836" /><Relationship Type="http://schemas.openxmlformats.org/officeDocument/2006/relationships/slide" Target="/ppt/slides/slide3.xml" Id="R3c58202e5af444b9" /><Relationship Type="http://schemas.openxmlformats.org/officeDocument/2006/relationships/slide" Target="/ppt/slides/slide4.xml" Id="Rb4dfc9f17ca04189" /><Relationship Type="http://schemas.openxmlformats.org/officeDocument/2006/relationships/slide" Target="/ppt/slides/slide5.xml" Id="R2f4909804e6e4fe4" /><Relationship Type="http://schemas.openxmlformats.org/officeDocument/2006/relationships/slide" Target="/ppt/slides/slide6.xml" Id="R9bff1d68bf8b40e3" /><Relationship Type="http://schemas.openxmlformats.org/officeDocument/2006/relationships/slide" Target="/ppt/slides/slide7.xml" Id="Rce75539bd92642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9105f3a90e47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7aa23c1c64f04" /><Relationship Type="http://schemas.openxmlformats.org/officeDocument/2006/relationships/theme" Target="/ppt/slideMasters/theme/theme1.xml" Id="R11024feb4e8041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27aa23c1c64f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360df106a49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29fc3dcfe43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f37a60e1c43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466a07fb141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c535c93d043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c2e7cba444b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80707508148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LUMINOUS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LUMINOUS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LUMINOUS AS ble etablert [år] og holder til i Vear.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LUMINOUS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LUMINOUS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LUMINOUS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762 965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8 364 732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8 506 318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LUMINOUS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ENGER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LUMINOUS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Sommerfuglveien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3172 Vear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924 039 213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LUMINOUS AS</a:t>
            </a:r>
          </a:p>
        </p:txBody>
      </p:sp>
    </p:spTree>
  </p:cSld>
  <p:clrMapOvr>
    <a:masterClrMapping xmlns:a="http://schemas.openxmlformats.org/drawingml/2006/main"/>
  </p:clrMapOvr>
</p:sld>
</file>