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9e77f02f0244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5957dae8f84352"/>
  </p:sldMasterIdLst>
  <p:sldIdLst>
    <p:sldId xmlns:r="http://schemas.openxmlformats.org/officeDocument/2006/relationships" id="256" r:id="Rb7a1d1c7348d40c0"/>
    <p:sldId xmlns:r="http://schemas.openxmlformats.org/officeDocument/2006/relationships" id="257" r:id="R28711f24b9a3447f"/>
    <p:sldId xmlns:r="http://schemas.openxmlformats.org/officeDocument/2006/relationships" id="258" r:id="Rc50527659abb48dc"/>
    <p:sldId xmlns:r="http://schemas.openxmlformats.org/officeDocument/2006/relationships" id="259" r:id="Re89d355facd44cbf"/>
    <p:sldId xmlns:r="http://schemas.openxmlformats.org/officeDocument/2006/relationships" id="260" r:id="R081099e4eecf4651"/>
    <p:sldId xmlns:r="http://schemas.openxmlformats.org/officeDocument/2006/relationships" id="261" r:id="R21ad6727113f4a85"/>
    <p:sldId xmlns:r="http://schemas.openxmlformats.org/officeDocument/2006/relationships" id="262" r:id="Rfbc038c352be42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5957dae8f84352" /><Relationship Type="http://schemas.openxmlformats.org/officeDocument/2006/relationships/slide" Target="/ppt/slides/slide1.xml" Id="Rb7a1d1c7348d40c0" /><Relationship Type="http://schemas.openxmlformats.org/officeDocument/2006/relationships/slide" Target="/ppt/slides/slide2.xml" Id="R28711f24b9a3447f" /><Relationship Type="http://schemas.openxmlformats.org/officeDocument/2006/relationships/slide" Target="/ppt/slides/slide3.xml" Id="Rc50527659abb48dc" /><Relationship Type="http://schemas.openxmlformats.org/officeDocument/2006/relationships/slide" Target="/ppt/slides/slide4.xml" Id="Re89d355facd44cbf" /><Relationship Type="http://schemas.openxmlformats.org/officeDocument/2006/relationships/slide" Target="/ppt/slides/slide5.xml" Id="R081099e4eecf4651" /><Relationship Type="http://schemas.openxmlformats.org/officeDocument/2006/relationships/slide" Target="/ppt/slides/slide6.xml" Id="R21ad6727113f4a85" /><Relationship Type="http://schemas.openxmlformats.org/officeDocument/2006/relationships/slide" Target="/ppt/slides/slide7.xml" Id="Rfbc038c352be42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463eb273474d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50ff652994ada" /><Relationship Type="http://schemas.openxmlformats.org/officeDocument/2006/relationships/theme" Target="/ppt/slideMasters/theme/theme1.xml" Id="R69057854dc5147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850ff652994a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b87aba8e447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8ce8efc4547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a3abfedd645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f5ba636724d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c9529efc840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f8a6b5cdb4e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c1764b99b4a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 FORVALTNING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19 895 741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124 497 396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151 769 180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TOMMY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924 040 971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