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2d2426ac7648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85a9494d9844e7"/>
  </p:sldMasterIdLst>
  <p:sldIdLst>
    <p:sldId xmlns:r="http://schemas.openxmlformats.org/officeDocument/2006/relationships" id="256" r:id="R691dd0be8e3c4ef2"/>
    <p:sldId xmlns:r="http://schemas.openxmlformats.org/officeDocument/2006/relationships" id="257" r:id="Rec0bd452fc9648c7"/>
    <p:sldId xmlns:r="http://schemas.openxmlformats.org/officeDocument/2006/relationships" id="258" r:id="Rc1a45f63a27b43de"/>
    <p:sldId xmlns:r="http://schemas.openxmlformats.org/officeDocument/2006/relationships" id="259" r:id="R7ac36fc3bba04d8c"/>
    <p:sldId xmlns:r="http://schemas.openxmlformats.org/officeDocument/2006/relationships" id="260" r:id="R6112d71c740845bb"/>
    <p:sldId xmlns:r="http://schemas.openxmlformats.org/officeDocument/2006/relationships" id="261" r:id="R2cc3bb76bcf94360"/>
    <p:sldId xmlns:r="http://schemas.openxmlformats.org/officeDocument/2006/relationships" id="262" r:id="R2da5bc362a564f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85a9494d9844e7" /><Relationship Type="http://schemas.openxmlformats.org/officeDocument/2006/relationships/slide" Target="/ppt/slides/slide1.xml" Id="R691dd0be8e3c4ef2" /><Relationship Type="http://schemas.openxmlformats.org/officeDocument/2006/relationships/slide" Target="/ppt/slides/slide2.xml" Id="Rec0bd452fc9648c7" /><Relationship Type="http://schemas.openxmlformats.org/officeDocument/2006/relationships/slide" Target="/ppt/slides/slide3.xml" Id="Rc1a45f63a27b43de" /><Relationship Type="http://schemas.openxmlformats.org/officeDocument/2006/relationships/slide" Target="/ppt/slides/slide4.xml" Id="R7ac36fc3bba04d8c" /><Relationship Type="http://schemas.openxmlformats.org/officeDocument/2006/relationships/slide" Target="/ppt/slides/slide5.xml" Id="R6112d71c740845bb" /><Relationship Type="http://schemas.openxmlformats.org/officeDocument/2006/relationships/slide" Target="/ppt/slides/slide6.xml" Id="R2cc3bb76bcf94360" /><Relationship Type="http://schemas.openxmlformats.org/officeDocument/2006/relationships/slide" Target="/ppt/slides/slide7.xml" Id="R2da5bc362a564f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93fcc0dbd44e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310a02ed344a8" /><Relationship Type="http://schemas.openxmlformats.org/officeDocument/2006/relationships/theme" Target="/ppt/slideMasters/theme/theme1.xml" Id="Rf88848e4f82d46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0310a02ed344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14820e95c40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a9f55688746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233cce0044f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db2421d5a43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85f5645ff4e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3f0cc1f3b43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def8ea69648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 BRAATHEN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BRAATHEN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 BRAATHEN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BRAATHEN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BRAATHEN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BRAATHEN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1 080 104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16 271 807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16 276 107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BRAATHEN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MAGNUS BRAATHEN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BRAATHEN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Magnus Braathen, Pilestredet Park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924 185 783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BRAATHEN HOLDING AS</a:t>
            </a:r>
          </a:p>
        </p:txBody>
      </p:sp>
    </p:spTree>
  </p:cSld>
  <p:clrMapOvr>
    <a:masterClrMapping xmlns:a="http://schemas.openxmlformats.org/drawingml/2006/main"/>
  </p:clrMapOvr>
</p:sld>
</file>