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b69426686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6ff87b4bc49d0"/>
  </p:sldMasterIdLst>
  <p:sldIdLst>
    <p:sldId xmlns:r="http://schemas.openxmlformats.org/officeDocument/2006/relationships" id="256" r:id="R15fc940bfc634f60"/>
    <p:sldId xmlns:r="http://schemas.openxmlformats.org/officeDocument/2006/relationships" id="257" r:id="R4dfed95b716f4bea"/>
    <p:sldId xmlns:r="http://schemas.openxmlformats.org/officeDocument/2006/relationships" id="258" r:id="R85dcb8d5061641ff"/>
    <p:sldId xmlns:r="http://schemas.openxmlformats.org/officeDocument/2006/relationships" id="259" r:id="R9db721fe15bd4a5a"/>
    <p:sldId xmlns:r="http://schemas.openxmlformats.org/officeDocument/2006/relationships" id="260" r:id="Rb5721b9f2f984606"/>
    <p:sldId xmlns:r="http://schemas.openxmlformats.org/officeDocument/2006/relationships" id="261" r:id="Rff9c42bfd23d4870"/>
    <p:sldId xmlns:r="http://schemas.openxmlformats.org/officeDocument/2006/relationships" id="262" r:id="R5137e505520a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6ff87b4bc49d0" /><Relationship Type="http://schemas.openxmlformats.org/officeDocument/2006/relationships/slide" Target="/ppt/slides/slide1.xml" Id="R15fc940bfc634f60" /><Relationship Type="http://schemas.openxmlformats.org/officeDocument/2006/relationships/slide" Target="/ppt/slides/slide2.xml" Id="R4dfed95b716f4bea" /><Relationship Type="http://schemas.openxmlformats.org/officeDocument/2006/relationships/slide" Target="/ppt/slides/slide3.xml" Id="R85dcb8d5061641ff" /><Relationship Type="http://schemas.openxmlformats.org/officeDocument/2006/relationships/slide" Target="/ppt/slides/slide4.xml" Id="R9db721fe15bd4a5a" /><Relationship Type="http://schemas.openxmlformats.org/officeDocument/2006/relationships/slide" Target="/ppt/slides/slide5.xml" Id="Rb5721b9f2f984606" /><Relationship Type="http://schemas.openxmlformats.org/officeDocument/2006/relationships/slide" Target="/ppt/slides/slide6.xml" Id="Rff9c42bfd23d4870" /><Relationship Type="http://schemas.openxmlformats.org/officeDocument/2006/relationships/slide" Target="/ppt/slides/slide7.xml" Id="R5137e505520a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aa3ca8c93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0745a3484b6e" /><Relationship Type="http://schemas.openxmlformats.org/officeDocument/2006/relationships/theme" Target="/ppt/slideMasters/theme/theme1.xml" Id="Rc68cadc7cfc5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a0745a348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acd978a86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8b15d30d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650fa1c6e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2bc955fa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25e1dfe90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4adc88b4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94385b7e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CARTAVIO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CARTAVIO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4 148 675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SVEIN-MAGNUS BERGAN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924 191 597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