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f5b7bb9dc45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ca2f57b94646c0"/>
  </p:sldMasterIdLst>
  <p:sldIdLst>
    <p:sldId xmlns:r="http://schemas.openxmlformats.org/officeDocument/2006/relationships" id="256" r:id="R5be0a129de8b4c6e"/>
    <p:sldId xmlns:r="http://schemas.openxmlformats.org/officeDocument/2006/relationships" id="257" r:id="R888044aeca584981"/>
    <p:sldId xmlns:r="http://schemas.openxmlformats.org/officeDocument/2006/relationships" id="258" r:id="Ra152b17560d74d60"/>
    <p:sldId xmlns:r="http://schemas.openxmlformats.org/officeDocument/2006/relationships" id="259" r:id="Rbbf28f974d6e4f61"/>
    <p:sldId xmlns:r="http://schemas.openxmlformats.org/officeDocument/2006/relationships" id="260" r:id="Rc100b5b4c80c4143"/>
    <p:sldId xmlns:r="http://schemas.openxmlformats.org/officeDocument/2006/relationships" id="261" r:id="Rb9f8d526c9f94894"/>
    <p:sldId xmlns:r="http://schemas.openxmlformats.org/officeDocument/2006/relationships" id="262" r:id="Rd586a9bf712f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a2f57b94646c0" /><Relationship Type="http://schemas.openxmlformats.org/officeDocument/2006/relationships/slide" Target="/ppt/slides/slide1.xml" Id="R5be0a129de8b4c6e" /><Relationship Type="http://schemas.openxmlformats.org/officeDocument/2006/relationships/slide" Target="/ppt/slides/slide2.xml" Id="R888044aeca584981" /><Relationship Type="http://schemas.openxmlformats.org/officeDocument/2006/relationships/slide" Target="/ppt/slides/slide3.xml" Id="Ra152b17560d74d60" /><Relationship Type="http://schemas.openxmlformats.org/officeDocument/2006/relationships/slide" Target="/ppt/slides/slide4.xml" Id="Rbbf28f974d6e4f61" /><Relationship Type="http://schemas.openxmlformats.org/officeDocument/2006/relationships/slide" Target="/ppt/slides/slide5.xml" Id="Rc100b5b4c80c4143" /><Relationship Type="http://schemas.openxmlformats.org/officeDocument/2006/relationships/slide" Target="/ppt/slides/slide6.xml" Id="Rb9f8d526c9f94894" /><Relationship Type="http://schemas.openxmlformats.org/officeDocument/2006/relationships/slide" Target="/ppt/slides/slide7.xml" Id="Rd586a9bf712f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6758a81274f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32702467847ec" /><Relationship Type="http://schemas.openxmlformats.org/officeDocument/2006/relationships/theme" Target="/ppt/slideMasters/theme/theme1.xml" Id="R44d95bc4577c48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327024678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605988d92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11feb8ed1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bbce99f6141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86cc104604b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68ddc2809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ba96ae3974e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8b420c686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KSA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KSA HOLDING II AS ble etablert [år] og holder til i Tjodalyng.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1 352 930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15 623 645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16 652 646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SANDNES  –  58,5 %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KSA HOLDING II AS  –  41,5 %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3280 Tjodalyng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924 193 557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