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9ed0a9c48445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51581d048142ca"/>
  </p:sldMasterIdLst>
  <p:sldIdLst>
    <p:sldId xmlns:r="http://schemas.openxmlformats.org/officeDocument/2006/relationships" id="256" r:id="R0afd6fb849f54154"/>
    <p:sldId xmlns:r="http://schemas.openxmlformats.org/officeDocument/2006/relationships" id="257" r:id="R038ed1b153b34597"/>
    <p:sldId xmlns:r="http://schemas.openxmlformats.org/officeDocument/2006/relationships" id="258" r:id="R4a9a970e1a9042b7"/>
    <p:sldId xmlns:r="http://schemas.openxmlformats.org/officeDocument/2006/relationships" id="259" r:id="R0ba41fd97c7e45f0"/>
    <p:sldId xmlns:r="http://schemas.openxmlformats.org/officeDocument/2006/relationships" id="260" r:id="R81ec6ff5041441e4"/>
    <p:sldId xmlns:r="http://schemas.openxmlformats.org/officeDocument/2006/relationships" id="261" r:id="Ra4be7c3841c74926"/>
    <p:sldId xmlns:r="http://schemas.openxmlformats.org/officeDocument/2006/relationships" id="262" r:id="R6d7fbd285d1945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1581d048142ca" /><Relationship Type="http://schemas.openxmlformats.org/officeDocument/2006/relationships/slide" Target="/ppt/slides/slide1.xml" Id="R0afd6fb849f54154" /><Relationship Type="http://schemas.openxmlformats.org/officeDocument/2006/relationships/slide" Target="/ppt/slides/slide2.xml" Id="R038ed1b153b34597" /><Relationship Type="http://schemas.openxmlformats.org/officeDocument/2006/relationships/slide" Target="/ppt/slides/slide3.xml" Id="R4a9a970e1a9042b7" /><Relationship Type="http://schemas.openxmlformats.org/officeDocument/2006/relationships/slide" Target="/ppt/slides/slide4.xml" Id="R0ba41fd97c7e45f0" /><Relationship Type="http://schemas.openxmlformats.org/officeDocument/2006/relationships/slide" Target="/ppt/slides/slide5.xml" Id="R81ec6ff5041441e4" /><Relationship Type="http://schemas.openxmlformats.org/officeDocument/2006/relationships/slide" Target="/ppt/slides/slide6.xml" Id="Ra4be7c3841c74926" /><Relationship Type="http://schemas.openxmlformats.org/officeDocument/2006/relationships/slide" Target="/ppt/slides/slide7.xml" Id="R6d7fbd285d1945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5a79163e3b44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af979332e42df" /><Relationship Type="http://schemas.openxmlformats.org/officeDocument/2006/relationships/theme" Target="/ppt/slideMasters/theme/theme1.xml" Id="R33b3e5ac518a42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6af979332e42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d4d8b9e5449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f33545b5546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988c0796f41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5bf5bd3d54e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de19d4d0d4c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db6b0255b42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1993ed95e48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ATHENE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ATHENE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116 009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501 181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7 751 204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9 986 327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LOUISE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Maries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924 194 324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