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97e98f22f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e1cc455c04174"/>
  </p:sldMasterIdLst>
  <p:sldIdLst>
    <p:sldId xmlns:r="http://schemas.openxmlformats.org/officeDocument/2006/relationships" id="256" r:id="R0f6aea6489ff40ce"/>
    <p:sldId xmlns:r="http://schemas.openxmlformats.org/officeDocument/2006/relationships" id="257" r:id="R19ddd6b3e75c4bfa"/>
    <p:sldId xmlns:r="http://schemas.openxmlformats.org/officeDocument/2006/relationships" id="258" r:id="R60d3c81fe7ca4300"/>
    <p:sldId xmlns:r="http://schemas.openxmlformats.org/officeDocument/2006/relationships" id="259" r:id="Re200de021e644516"/>
    <p:sldId xmlns:r="http://schemas.openxmlformats.org/officeDocument/2006/relationships" id="260" r:id="R4f8f700864b9455f"/>
    <p:sldId xmlns:r="http://schemas.openxmlformats.org/officeDocument/2006/relationships" id="261" r:id="Rb47064cd6aca4544"/>
    <p:sldId xmlns:r="http://schemas.openxmlformats.org/officeDocument/2006/relationships" id="262" r:id="Rff586c0315dc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e1cc455c04174" /><Relationship Type="http://schemas.openxmlformats.org/officeDocument/2006/relationships/slide" Target="/ppt/slides/slide1.xml" Id="R0f6aea6489ff40ce" /><Relationship Type="http://schemas.openxmlformats.org/officeDocument/2006/relationships/slide" Target="/ppt/slides/slide2.xml" Id="R19ddd6b3e75c4bfa" /><Relationship Type="http://schemas.openxmlformats.org/officeDocument/2006/relationships/slide" Target="/ppt/slides/slide3.xml" Id="R60d3c81fe7ca4300" /><Relationship Type="http://schemas.openxmlformats.org/officeDocument/2006/relationships/slide" Target="/ppt/slides/slide4.xml" Id="Re200de021e644516" /><Relationship Type="http://schemas.openxmlformats.org/officeDocument/2006/relationships/slide" Target="/ppt/slides/slide5.xml" Id="R4f8f700864b9455f" /><Relationship Type="http://schemas.openxmlformats.org/officeDocument/2006/relationships/slide" Target="/ppt/slides/slide6.xml" Id="Rb47064cd6aca4544" /><Relationship Type="http://schemas.openxmlformats.org/officeDocument/2006/relationships/slide" Target="/ppt/slides/slide7.xml" Id="Rff586c0315dc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f2ecdfabf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76ee7da94403" /><Relationship Type="http://schemas.openxmlformats.org/officeDocument/2006/relationships/theme" Target="/ppt/slideMasters/theme/theme1.xml" Id="R640e00f83969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276ee7da9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fdb33e962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2fbb600f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e853b0c4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18a37464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eac4f0419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2e609c81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4ae50358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13 954 705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EMILIE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Katrine Sunde, Huitfeldts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