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bb19955ef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55218ebea4247"/>
  </p:sldMasterIdLst>
  <p:sldIdLst>
    <p:sldId xmlns:r="http://schemas.openxmlformats.org/officeDocument/2006/relationships" id="256" r:id="Rad87ec61dbb548ee"/>
    <p:sldId xmlns:r="http://schemas.openxmlformats.org/officeDocument/2006/relationships" id="257" r:id="Rfcfc54df2fd242e9"/>
    <p:sldId xmlns:r="http://schemas.openxmlformats.org/officeDocument/2006/relationships" id="258" r:id="Ra9431a53b9c44d96"/>
    <p:sldId xmlns:r="http://schemas.openxmlformats.org/officeDocument/2006/relationships" id="259" r:id="Rdf2552801f5d4195"/>
    <p:sldId xmlns:r="http://schemas.openxmlformats.org/officeDocument/2006/relationships" id="260" r:id="R5a14219a25b04f44"/>
    <p:sldId xmlns:r="http://schemas.openxmlformats.org/officeDocument/2006/relationships" id="261" r:id="R321cfd9576754413"/>
    <p:sldId xmlns:r="http://schemas.openxmlformats.org/officeDocument/2006/relationships" id="262" r:id="R979cd0283d8c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55218ebea4247" /><Relationship Type="http://schemas.openxmlformats.org/officeDocument/2006/relationships/slide" Target="/ppt/slides/slide1.xml" Id="Rad87ec61dbb548ee" /><Relationship Type="http://schemas.openxmlformats.org/officeDocument/2006/relationships/slide" Target="/ppt/slides/slide2.xml" Id="Rfcfc54df2fd242e9" /><Relationship Type="http://schemas.openxmlformats.org/officeDocument/2006/relationships/slide" Target="/ppt/slides/slide3.xml" Id="Ra9431a53b9c44d96" /><Relationship Type="http://schemas.openxmlformats.org/officeDocument/2006/relationships/slide" Target="/ppt/slides/slide4.xml" Id="Rdf2552801f5d4195" /><Relationship Type="http://schemas.openxmlformats.org/officeDocument/2006/relationships/slide" Target="/ppt/slides/slide5.xml" Id="R5a14219a25b04f44" /><Relationship Type="http://schemas.openxmlformats.org/officeDocument/2006/relationships/slide" Target="/ppt/slides/slide6.xml" Id="R321cfd9576754413" /><Relationship Type="http://schemas.openxmlformats.org/officeDocument/2006/relationships/slide" Target="/ppt/slides/slide7.xml" Id="R979cd0283d8c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94c0a8053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94475993480d" /><Relationship Type="http://schemas.openxmlformats.org/officeDocument/2006/relationships/theme" Target="/ppt/slideMasters/theme/theme1.xml" Id="R864451373b5a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294475993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0d406b3b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79f5a7e2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5c71acd62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330e4d65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c6dac344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1aea42d0a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a558c4d7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KRISTOFFER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