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affb619c4142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3b37ee5b874f8c"/>
  </p:sldMasterIdLst>
  <p:sldIdLst>
    <p:sldId xmlns:r="http://schemas.openxmlformats.org/officeDocument/2006/relationships" id="256" r:id="R4eae6bc1f8a24df0"/>
    <p:sldId xmlns:r="http://schemas.openxmlformats.org/officeDocument/2006/relationships" id="257" r:id="Rc63ff6bf6d5149e3"/>
    <p:sldId xmlns:r="http://schemas.openxmlformats.org/officeDocument/2006/relationships" id="258" r:id="Rb10810edaab04094"/>
    <p:sldId xmlns:r="http://schemas.openxmlformats.org/officeDocument/2006/relationships" id="259" r:id="R53f4fbcccbb5477f"/>
    <p:sldId xmlns:r="http://schemas.openxmlformats.org/officeDocument/2006/relationships" id="260" r:id="Rba00f0793d174fbb"/>
    <p:sldId xmlns:r="http://schemas.openxmlformats.org/officeDocument/2006/relationships" id="261" r:id="Rf4041eda57fe42ef"/>
    <p:sldId xmlns:r="http://schemas.openxmlformats.org/officeDocument/2006/relationships" id="262" r:id="R3ea99ba5e0a147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3b37ee5b874f8c" /><Relationship Type="http://schemas.openxmlformats.org/officeDocument/2006/relationships/slide" Target="/ppt/slides/slide1.xml" Id="R4eae6bc1f8a24df0" /><Relationship Type="http://schemas.openxmlformats.org/officeDocument/2006/relationships/slide" Target="/ppt/slides/slide2.xml" Id="Rc63ff6bf6d5149e3" /><Relationship Type="http://schemas.openxmlformats.org/officeDocument/2006/relationships/slide" Target="/ppt/slides/slide3.xml" Id="Rb10810edaab04094" /><Relationship Type="http://schemas.openxmlformats.org/officeDocument/2006/relationships/slide" Target="/ppt/slides/slide4.xml" Id="R53f4fbcccbb5477f" /><Relationship Type="http://schemas.openxmlformats.org/officeDocument/2006/relationships/slide" Target="/ppt/slides/slide5.xml" Id="Rba00f0793d174fbb" /><Relationship Type="http://schemas.openxmlformats.org/officeDocument/2006/relationships/slide" Target="/ppt/slides/slide6.xml" Id="Rf4041eda57fe42ef" /><Relationship Type="http://schemas.openxmlformats.org/officeDocument/2006/relationships/slide" Target="/ppt/slides/slide7.xml" Id="R3ea99ba5e0a147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968c71ef7244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915af03b940ad" /><Relationship Type="http://schemas.openxmlformats.org/officeDocument/2006/relationships/theme" Target="/ppt/slideMasters/theme/theme1.xml" Id="Rc4a1081ed76042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a915af03b940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d3b1d704345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b123c39294a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324ca395642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68c9444c04e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63064e23b40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b091a8eda4a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9f28a703d4c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USTERABBEN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USTERABBEN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USTERABBEN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USTERABBEN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USTERABBEN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USTERABBEN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176 529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126 797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626 797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17 927 863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17 930 025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USTERABBEN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JACOB SUNDE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USTERABBEN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Fredrik Sunde, Olav Selvaags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924 199 903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USTERABBEN AS</a:t>
            </a:r>
          </a:p>
        </p:txBody>
      </p:sp>
    </p:spTree>
  </p:cSld>
  <p:clrMapOvr>
    <a:masterClrMapping xmlns:a="http://schemas.openxmlformats.org/drawingml/2006/main"/>
  </p:clrMapOvr>
</p:sld>
</file>