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60b6f367a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16076240644b0"/>
  </p:sldMasterIdLst>
  <p:sldIdLst>
    <p:sldId xmlns:r="http://schemas.openxmlformats.org/officeDocument/2006/relationships" id="256" r:id="Ra5175047df1848b4"/>
    <p:sldId xmlns:r="http://schemas.openxmlformats.org/officeDocument/2006/relationships" id="257" r:id="Rf05fdca6c31b4aa1"/>
    <p:sldId xmlns:r="http://schemas.openxmlformats.org/officeDocument/2006/relationships" id="258" r:id="R7c60ec5a5a7147c3"/>
    <p:sldId xmlns:r="http://schemas.openxmlformats.org/officeDocument/2006/relationships" id="259" r:id="Rf36bcc05810b4bee"/>
    <p:sldId xmlns:r="http://schemas.openxmlformats.org/officeDocument/2006/relationships" id="260" r:id="R35a898df550d4804"/>
    <p:sldId xmlns:r="http://schemas.openxmlformats.org/officeDocument/2006/relationships" id="261" r:id="Rd3edacc6483b4251"/>
    <p:sldId xmlns:r="http://schemas.openxmlformats.org/officeDocument/2006/relationships" id="262" r:id="Rf2bd4a0d2152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16076240644b0" /><Relationship Type="http://schemas.openxmlformats.org/officeDocument/2006/relationships/slide" Target="/ppt/slides/slide1.xml" Id="Ra5175047df1848b4" /><Relationship Type="http://schemas.openxmlformats.org/officeDocument/2006/relationships/slide" Target="/ppt/slides/slide2.xml" Id="Rf05fdca6c31b4aa1" /><Relationship Type="http://schemas.openxmlformats.org/officeDocument/2006/relationships/slide" Target="/ppt/slides/slide3.xml" Id="R7c60ec5a5a7147c3" /><Relationship Type="http://schemas.openxmlformats.org/officeDocument/2006/relationships/slide" Target="/ppt/slides/slide4.xml" Id="Rf36bcc05810b4bee" /><Relationship Type="http://schemas.openxmlformats.org/officeDocument/2006/relationships/slide" Target="/ppt/slides/slide5.xml" Id="R35a898df550d4804" /><Relationship Type="http://schemas.openxmlformats.org/officeDocument/2006/relationships/slide" Target="/ppt/slides/slide6.xml" Id="Rd3edacc6483b4251" /><Relationship Type="http://schemas.openxmlformats.org/officeDocument/2006/relationships/slide" Target="/ppt/slides/slide7.xml" Id="Rf2bd4a0d2152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3c1fa5ca7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42832b69140c3" /><Relationship Type="http://schemas.openxmlformats.org/officeDocument/2006/relationships/theme" Target="/ppt/slideMasters/theme/theme1.xml" Id="R537c82532128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42832b691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d2a7d4159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883bb9294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0050a6a00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57bc5b50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aa6e0812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dd5314080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83e5b591e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11 869 033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35 265 463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51 415 972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JAN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