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ed6d9d94f64f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071d64ecab4ab2"/>
  </p:sldMasterIdLst>
  <p:sldIdLst>
    <p:sldId xmlns:r="http://schemas.openxmlformats.org/officeDocument/2006/relationships" id="256" r:id="R0b4767a74e814180"/>
    <p:sldId xmlns:r="http://schemas.openxmlformats.org/officeDocument/2006/relationships" id="257" r:id="R72e14f1f08c44504"/>
    <p:sldId xmlns:r="http://schemas.openxmlformats.org/officeDocument/2006/relationships" id="258" r:id="Rb06fac4258d14008"/>
    <p:sldId xmlns:r="http://schemas.openxmlformats.org/officeDocument/2006/relationships" id="259" r:id="R47d301806b4346e3"/>
    <p:sldId xmlns:r="http://schemas.openxmlformats.org/officeDocument/2006/relationships" id="260" r:id="R559dff3dfbd34d12"/>
    <p:sldId xmlns:r="http://schemas.openxmlformats.org/officeDocument/2006/relationships" id="261" r:id="R8858829443314553"/>
    <p:sldId xmlns:r="http://schemas.openxmlformats.org/officeDocument/2006/relationships" id="262" r:id="Rb3ec630203c24c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071d64ecab4ab2" /><Relationship Type="http://schemas.openxmlformats.org/officeDocument/2006/relationships/slide" Target="/ppt/slides/slide1.xml" Id="R0b4767a74e814180" /><Relationship Type="http://schemas.openxmlformats.org/officeDocument/2006/relationships/slide" Target="/ppt/slides/slide2.xml" Id="R72e14f1f08c44504" /><Relationship Type="http://schemas.openxmlformats.org/officeDocument/2006/relationships/slide" Target="/ppt/slides/slide3.xml" Id="Rb06fac4258d14008" /><Relationship Type="http://schemas.openxmlformats.org/officeDocument/2006/relationships/slide" Target="/ppt/slides/slide4.xml" Id="R47d301806b4346e3" /><Relationship Type="http://schemas.openxmlformats.org/officeDocument/2006/relationships/slide" Target="/ppt/slides/slide5.xml" Id="R559dff3dfbd34d12" /><Relationship Type="http://schemas.openxmlformats.org/officeDocument/2006/relationships/slide" Target="/ppt/slides/slide6.xml" Id="R8858829443314553" /><Relationship Type="http://schemas.openxmlformats.org/officeDocument/2006/relationships/slide" Target="/ppt/slides/slide7.xml" Id="Rb3ec630203c24c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1385d3fe224f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c0eb8c64140df" /><Relationship Type="http://schemas.openxmlformats.org/officeDocument/2006/relationships/theme" Target="/ppt/slideMasters/theme/theme1.xml" Id="Rae9cef90dc5d4b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7c0eb8c64140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594b0b52845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ef41887654f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ad392448941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d111c7c584e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a28ffad0249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c55710a7f47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f5e73760d45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ANDHAV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ANDHAV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ANDHAV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ANDHAV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ANDHAV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ANDHAV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−313 368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20 831 416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119 815 217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121 034 502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ANDHAV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INGVILD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ANDHAV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Husafjellet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6009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924 209 631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ANDHAV INVEST AS</a:t>
            </a:r>
          </a:p>
        </p:txBody>
      </p:sp>
    </p:spTree>
  </p:cSld>
  <p:clrMapOvr>
    <a:masterClrMapping xmlns:a="http://schemas.openxmlformats.org/drawingml/2006/main"/>
  </p:clrMapOvr>
</p:sld>
</file>