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bcc8b7b59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0bde1e88154518"/>
  </p:sldMasterIdLst>
  <p:sldIdLst>
    <p:sldId xmlns:r="http://schemas.openxmlformats.org/officeDocument/2006/relationships" id="256" r:id="R04da8b84b76147ca"/>
    <p:sldId xmlns:r="http://schemas.openxmlformats.org/officeDocument/2006/relationships" id="257" r:id="R6fb8782e18ee473a"/>
    <p:sldId xmlns:r="http://schemas.openxmlformats.org/officeDocument/2006/relationships" id="258" r:id="R5cad3d036a3e4f9e"/>
    <p:sldId xmlns:r="http://schemas.openxmlformats.org/officeDocument/2006/relationships" id="259" r:id="R2904a0b8631b48ff"/>
    <p:sldId xmlns:r="http://schemas.openxmlformats.org/officeDocument/2006/relationships" id="260" r:id="Rb3391339f82045b7"/>
    <p:sldId xmlns:r="http://schemas.openxmlformats.org/officeDocument/2006/relationships" id="261" r:id="Rca26e4fe86ae49d4"/>
    <p:sldId xmlns:r="http://schemas.openxmlformats.org/officeDocument/2006/relationships" id="262" r:id="Ree0d1f138e92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bde1e88154518" /><Relationship Type="http://schemas.openxmlformats.org/officeDocument/2006/relationships/slide" Target="/ppt/slides/slide1.xml" Id="R04da8b84b76147ca" /><Relationship Type="http://schemas.openxmlformats.org/officeDocument/2006/relationships/slide" Target="/ppt/slides/slide2.xml" Id="R6fb8782e18ee473a" /><Relationship Type="http://schemas.openxmlformats.org/officeDocument/2006/relationships/slide" Target="/ppt/slides/slide3.xml" Id="R5cad3d036a3e4f9e" /><Relationship Type="http://schemas.openxmlformats.org/officeDocument/2006/relationships/slide" Target="/ppt/slides/slide4.xml" Id="R2904a0b8631b48ff" /><Relationship Type="http://schemas.openxmlformats.org/officeDocument/2006/relationships/slide" Target="/ppt/slides/slide5.xml" Id="Rb3391339f82045b7" /><Relationship Type="http://schemas.openxmlformats.org/officeDocument/2006/relationships/slide" Target="/ppt/slides/slide6.xml" Id="Rca26e4fe86ae49d4" /><Relationship Type="http://schemas.openxmlformats.org/officeDocument/2006/relationships/slide" Target="/ppt/slides/slide7.xml" Id="Ree0d1f138e92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be7e59396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008b00594451" /><Relationship Type="http://schemas.openxmlformats.org/officeDocument/2006/relationships/theme" Target="/ppt/slideMasters/theme/theme1.xml" Id="R8cb2b8d958a7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1008b0059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3ccbc0547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ac8d1f98a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ea8f4caf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6d5885648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67620f405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3ad306f8c43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41812e74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20 962 512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112 226 488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115 463 546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