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2bc6540b3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e359aeceba48e2"/>
  </p:sldMasterIdLst>
  <p:sldIdLst>
    <p:sldId xmlns:r="http://schemas.openxmlformats.org/officeDocument/2006/relationships" id="256" r:id="Ra0fd28be564e47c6"/>
    <p:sldId xmlns:r="http://schemas.openxmlformats.org/officeDocument/2006/relationships" id="257" r:id="R68d36c83803d4379"/>
    <p:sldId xmlns:r="http://schemas.openxmlformats.org/officeDocument/2006/relationships" id="258" r:id="Re4b91b5cef714efa"/>
    <p:sldId xmlns:r="http://schemas.openxmlformats.org/officeDocument/2006/relationships" id="259" r:id="R25e89f3254db4082"/>
    <p:sldId xmlns:r="http://schemas.openxmlformats.org/officeDocument/2006/relationships" id="260" r:id="R0043bb5654c24dae"/>
    <p:sldId xmlns:r="http://schemas.openxmlformats.org/officeDocument/2006/relationships" id="261" r:id="Rd630943c6c8f482f"/>
    <p:sldId xmlns:r="http://schemas.openxmlformats.org/officeDocument/2006/relationships" id="262" r:id="R5c2908d37dc4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359aeceba48e2" /><Relationship Type="http://schemas.openxmlformats.org/officeDocument/2006/relationships/slide" Target="/ppt/slides/slide1.xml" Id="Ra0fd28be564e47c6" /><Relationship Type="http://schemas.openxmlformats.org/officeDocument/2006/relationships/slide" Target="/ppt/slides/slide2.xml" Id="R68d36c83803d4379" /><Relationship Type="http://schemas.openxmlformats.org/officeDocument/2006/relationships/slide" Target="/ppt/slides/slide3.xml" Id="Re4b91b5cef714efa" /><Relationship Type="http://schemas.openxmlformats.org/officeDocument/2006/relationships/slide" Target="/ppt/slides/slide4.xml" Id="R25e89f3254db4082" /><Relationship Type="http://schemas.openxmlformats.org/officeDocument/2006/relationships/slide" Target="/ppt/slides/slide5.xml" Id="R0043bb5654c24dae" /><Relationship Type="http://schemas.openxmlformats.org/officeDocument/2006/relationships/slide" Target="/ppt/slides/slide6.xml" Id="Rd630943c6c8f482f" /><Relationship Type="http://schemas.openxmlformats.org/officeDocument/2006/relationships/slide" Target="/ppt/slides/slide7.xml" Id="R5c2908d37dc4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32486b208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81eb56fa640c0" /><Relationship Type="http://schemas.openxmlformats.org/officeDocument/2006/relationships/theme" Target="/ppt/slideMasters/theme/theme1.xml" Id="R54d6ef1b83e0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81eb56fa6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af2479e43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3e1cbe966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33d1226af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3939cc12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63090e8c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7518cf24d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fd611be5a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CECILIE BERGSKÅS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BERGSKÅS HOLDING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22 244 664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23 306 029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924 270 047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