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6647be333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35599c9fd47ec"/>
  </p:sldMasterIdLst>
  <p:sldIdLst>
    <p:sldId xmlns:r="http://schemas.openxmlformats.org/officeDocument/2006/relationships" id="256" r:id="R7d10b92e644e4f09"/>
    <p:sldId xmlns:r="http://schemas.openxmlformats.org/officeDocument/2006/relationships" id="257" r:id="R63963c337f0042a6"/>
    <p:sldId xmlns:r="http://schemas.openxmlformats.org/officeDocument/2006/relationships" id="258" r:id="R98828f8e33434521"/>
    <p:sldId xmlns:r="http://schemas.openxmlformats.org/officeDocument/2006/relationships" id="259" r:id="Re5b580dce81f4073"/>
    <p:sldId xmlns:r="http://schemas.openxmlformats.org/officeDocument/2006/relationships" id="260" r:id="Re15386dfb798465f"/>
    <p:sldId xmlns:r="http://schemas.openxmlformats.org/officeDocument/2006/relationships" id="261" r:id="R28364059073445e8"/>
    <p:sldId xmlns:r="http://schemas.openxmlformats.org/officeDocument/2006/relationships" id="262" r:id="R55820240e3ee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35599c9fd47ec" /><Relationship Type="http://schemas.openxmlformats.org/officeDocument/2006/relationships/slide" Target="/ppt/slides/slide1.xml" Id="R7d10b92e644e4f09" /><Relationship Type="http://schemas.openxmlformats.org/officeDocument/2006/relationships/slide" Target="/ppt/slides/slide2.xml" Id="R63963c337f0042a6" /><Relationship Type="http://schemas.openxmlformats.org/officeDocument/2006/relationships/slide" Target="/ppt/slides/slide3.xml" Id="R98828f8e33434521" /><Relationship Type="http://schemas.openxmlformats.org/officeDocument/2006/relationships/slide" Target="/ppt/slides/slide4.xml" Id="Re5b580dce81f4073" /><Relationship Type="http://schemas.openxmlformats.org/officeDocument/2006/relationships/slide" Target="/ppt/slides/slide5.xml" Id="Re15386dfb798465f" /><Relationship Type="http://schemas.openxmlformats.org/officeDocument/2006/relationships/slide" Target="/ppt/slides/slide6.xml" Id="R28364059073445e8" /><Relationship Type="http://schemas.openxmlformats.org/officeDocument/2006/relationships/slide" Target="/ppt/slides/slide7.xml" Id="R55820240e3ee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5efd94aa6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16072d5334ee5" /><Relationship Type="http://schemas.openxmlformats.org/officeDocument/2006/relationships/theme" Target="/ppt/slideMasters/theme/theme1.xml" Id="R91bb1ed268c3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16072d533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31358c9e3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c8f229d12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b6f51571e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51eb9f2fb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a8f652aee43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222999c04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c6b254584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BERGSKÅS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BERGSKÅS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24 007 837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25 508 485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