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51f2db81ad246e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3fe73ff720447c"/>
  </p:sldMasterIdLst>
  <p:sldIdLst>
    <p:sldId xmlns:r="http://schemas.openxmlformats.org/officeDocument/2006/relationships" id="256" r:id="R8fb9f9958d1c429b"/>
    <p:sldId xmlns:r="http://schemas.openxmlformats.org/officeDocument/2006/relationships" id="257" r:id="R28e8edca93dd4d21"/>
    <p:sldId xmlns:r="http://schemas.openxmlformats.org/officeDocument/2006/relationships" id="258" r:id="Rf7f2702f311341de"/>
    <p:sldId xmlns:r="http://schemas.openxmlformats.org/officeDocument/2006/relationships" id="259" r:id="R3135b6e2a87e4ee9"/>
    <p:sldId xmlns:r="http://schemas.openxmlformats.org/officeDocument/2006/relationships" id="260" r:id="R850caabd514e442a"/>
    <p:sldId xmlns:r="http://schemas.openxmlformats.org/officeDocument/2006/relationships" id="261" r:id="R22aaad90a081435d"/>
    <p:sldId xmlns:r="http://schemas.openxmlformats.org/officeDocument/2006/relationships" id="262" r:id="Rb834358fe5e2462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fe73ff720447c" /><Relationship Type="http://schemas.openxmlformats.org/officeDocument/2006/relationships/slide" Target="/ppt/slides/slide1.xml" Id="R8fb9f9958d1c429b" /><Relationship Type="http://schemas.openxmlformats.org/officeDocument/2006/relationships/slide" Target="/ppt/slides/slide2.xml" Id="R28e8edca93dd4d21" /><Relationship Type="http://schemas.openxmlformats.org/officeDocument/2006/relationships/slide" Target="/ppt/slides/slide3.xml" Id="Rf7f2702f311341de" /><Relationship Type="http://schemas.openxmlformats.org/officeDocument/2006/relationships/slide" Target="/ppt/slides/slide4.xml" Id="R3135b6e2a87e4ee9" /><Relationship Type="http://schemas.openxmlformats.org/officeDocument/2006/relationships/slide" Target="/ppt/slides/slide5.xml" Id="R850caabd514e442a" /><Relationship Type="http://schemas.openxmlformats.org/officeDocument/2006/relationships/slide" Target="/ppt/slides/slide6.xml" Id="R22aaad90a081435d" /><Relationship Type="http://schemas.openxmlformats.org/officeDocument/2006/relationships/slide" Target="/ppt/slides/slide7.xml" Id="Rb834358fe5e2462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f4b15cf4fc64f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c3d9d66f9433e" /><Relationship Type="http://schemas.openxmlformats.org/officeDocument/2006/relationships/theme" Target="/ppt/slideMasters/theme/theme1.xml" Id="R7640af8037584e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8c3d9d66f943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763bbfeda142f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0100011e1d4e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e64bba6dd42f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37ec770a654e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a684830d394b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fe4ef1740c4f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f9a69f9554408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MILEKÅSA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MILEKÅSA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MILEKÅSA HOLDING AS ble etablert [år] og holder til i Bø I Telemark.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MILEKÅSA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MILEKÅSA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MILEKÅSA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1 487 197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1 447 239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1 553 194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17 061 937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17 072 058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MILEKÅSA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BERGSKÅS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MILEKÅSA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Livegen 223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3803 Bø I Telemark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924 270 098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MILEKÅSA HOLDING AS</a:t>
            </a:r>
          </a:p>
        </p:txBody>
      </p:sp>
    </p:spTree>
  </p:cSld>
  <p:clrMapOvr>
    <a:masterClrMapping xmlns:a="http://schemas.openxmlformats.org/drawingml/2006/main"/>
  </p:clrMapOvr>
</p:sld>
</file>