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4c3ebc552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7e2530c0942ac"/>
  </p:sldMasterIdLst>
  <p:sldIdLst>
    <p:sldId xmlns:r="http://schemas.openxmlformats.org/officeDocument/2006/relationships" id="256" r:id="R8c0a331503d3486b"/>
    <p:sldId xmlns:r="http://schemas.openxmlformats.org/officeDocument/2006/relationships" id="257" r:id="R9ec9f34c934a4e8e"/>
    <p:sldId xmlns:r="http://schemas.openxmlformats.org/officeDocument/2006/relationships" id="258" r:id="Ra8fd10df05ab4781"/>
    <p:sldId xmlns:r="http://schemas.openxmlformats.org/officeDocument/2006/relationships" id="259" r:id="R1ec58b79726c40d4"/>
    <p:sldId xmlns:r="http://schemas.openxmlformats.org/officeDocument/2006/relationships" id="260" r:id="Rd0180b0864af4e2d"/>
    <p:sldId xmlns:r="http://schemas.openxmlformats.org/officeDocument/2006/relationships" id="261" r:id="R198ee93bec954fae"/>
    <p:sldId xmlns:r="http://schemas.openxmlformats.org/officeDocument/2006/relationships" id="262" r:id="R26ce7ac37abd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7e2530c0942ac" /><Relationship Type="http://schemas.openxmlformats.org/officeDocument/2006/relationships/slide" Target="/ppt/slides/slide1.xml" Id="R8c0a331503d3486b" /><Relationship Type="http://schemas.openxmlformats.org/officeDocument/2006/relationships/slide" Target="/ppt/slides/slide2.xml" Id="R9ec9f34c934a4e8e" /><Relationship Type="http://schemas.openxmlformats.org/officeDocument/2006/relationships/slide" Target="/ppt/slides/slide3.xml" Id="Ra8fd10df05ab4781" /><Relationship Type="http://schemas.openxmlformats.org/officeDocument/2006/relationships/slide" Target="/ppt/slides/slide4.xml" Id="R1ec58b79726c40d4" /><Relationship Type="http://schemas.openxmlformats.org/officeDocument/2006/relationships/slide" Target="/ppt/slides/slide5.xml" Id="Rd0180b0864af4e2d" /><Relationship Type="http://schemas.openxmlformats.org/officeDocument/2006/relationships/slide" Target="/ppt/slides/slide6.xml" Id="R198ee93bec954fae" /><Relationship Type="http://schemas.openxmlformats.org/officeDocument/2006/relationships/slide" Target="/ppt/slides/slide7.xml" Id="R26ce7ac37abd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4ffe9d00a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12b7592141cb" /><Relationship Type="http://schemas.openxmlformats.org/officeDocument/2006/relationships/theme" Target="/ppt/slideMasters/theme/theme1.xml" Id="Rc1f44c29bbef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512b75921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b68ff963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376b45f4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445627fa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e3667fb1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a534a982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cfc4f2b6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c5f56b208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