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0f81ed44a684bd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7343aa770c342d8"/>
  </p:sldMasterIdLst>
  <p:sldIdLst>
    <p:sldId xmlns:r="http://schemas.openxmlformats.org/officeDocument/2006/relationships" id="256" r:id="Re930ce932d5f44d2"/>
    <p:sldId xmlns:r="http://schemas.openxmlformats.org/officeDocument/2006/relationships" id="257" r:id="R13e135dd37a24e29"/>
    <p:sldId xmlns:r="http://schemas.openxmlformats.org/officeDocument/2006/relationships" id="258" r:id="R3188f55f8a594021"/>
    <p:sldId xmlns:r="http://schemas.openxmlformats.org/officeDocument/2006/relationships" id="259" r:id="R2d1b532a3f56441b"/>
    <p:sldId xmlns:r="http://schemas.openxmlformats.org/officeDocument/2006/relationships" id="260" r:id="R266dd05b4b034dec"/>
    <p:sldId xmlns:r="http://schemas.openxmlformats.org/officeDocument/2006/relationships" id="261" r:id="Rbc056e39b6f84b21"/>
    <p:sldId xmlns:r="http://schemas.openxmlformats.org/officeDocument/2006/relationships" id="262" r:id="R6242465af931447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7343aa770c342d8" /><Relationship Type="http://schemas.openxmlformats.org/officeDocument/2006/relationships/slide" Target="/ppt/slides/slide1.xml" Id="Re930ce932d5f44d2" /><Relationship Type="http://schemas.openxmlformats.org/officeDocument/2006/relationships/slide" Target="/ppt/slides/slide2.xml" Id="R13e135dd37a24e29" /><Relationship Type="http://schemas.openxmlformats.org/officeDocument/2006/relationships/slide" Target="/ppt/slides/slide3.xml" Id="R3188f55f8a594021" /><Relationship Type="http://schemas.openxmlformats.org/officeDocument/2006/relationships/slide" Target="/ppt/slides/slide4.xml" Id="R2d1b532a3f56441b" /><Relationship Type="http://schemas.openxmlformats.org/officeDocument/2006/relationships/slide" Target="/ppt/slides/slide5.xml" Id="R266dd05b4b034dec" /><Relationship Type="http://schemas.openxmlformats.org/officeDocument/2006/relationships/slide" Target="/ppt/slides/slide6.xml" Id="Rbc056e39b6f84b21" /><Relationship Type="http://schemas.openxmlformats.org/officeDocument/2006/relationships/slide" Target="/ppt/slides/slide7.xml" Id="R6242465af931447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261e35100214cb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3389e4e0ef465a" /><Relationship Type="http://schemas.openxmlformats.org/officeDocument/2006/relationships/theme" Target="/ppt/slideMasters/theme/theme1.xml" Id="Rada13e57cdda4b5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f3389e4e0ef465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d6e8b9cb554b3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69e965b0a049f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9ca24bd3cf4b8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bb8a4b0907491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2f0baaef66415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a4d107e94b4ae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228a06ee6c422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MANCAVE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MANCAVE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MANCAVE HOLDING AS ble etablert [år] og holder til i Ås.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MANCAVE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MANCAVE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MANCAVE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−34 231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−34 170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95 340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151 765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MANCAVE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HOLMEN JOHAN BLYTT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MANCAVE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Høgskoleveien 21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1433 Ås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924 313 633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MANCAVE HOLDING AS</a:t>
            </a:r>
          </a:p>
        </p:txBody>
      </p:sp>
    </p:spTree>
  </p:cSld>
  <p:clrMapOvr>
    <a:masterClrMapping xmlns:a="http://schemas.openxmlformats.org/drawingml/2006/main"/>
  </p:clrMapOvr>
</p:sld>
</file>