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3244dddf73f46d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1a0b251f0994445"/>
  </p:sldMasterIdLst>
  <p:sldIdLst>
    <p:sldId xmlns:r="http://schemas.openxmlformats.org/officeDocument/2006/relationships" id="256" r:id="R4ecb2b0e16a446d0"/>
    <p:sldId xmlns:r="http://schemas.openxmlformats.org/officeDocument/2006/relationships" id="257" r:id="R9c8bcda5a4b443d2"/>
    <p:sldId xmlns:r="http://schemas.openxmlformats.org/officeDocument/2006/relationships" id="258" r:id="Rd239e53da9684014"/>
    <p:sldId xmlns:r="http://schemas.openxmlformats.org/officeDocument/2006/relationships" id="259" r:id="R8698923080d74447"/>
    <p:sldId xmlns:r="http://schemas.openxmlformats.org/officeDocument/2006/relationships" id="260" r:id="Rc6b63ed09bda4a5a"/>
    <p:sldId xmlns:r="http://schemas.openxmlformats.org/officeDocument/2006/relationships" id="261" r:id="R85362af64be54d32"/>
    <p:sldId xmlns:r="http://schemas.openxmlformats.org/officeDocument/2006/relationships" id="262" r:id="R2b5b71915d5f474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1a0b251f0994445" /><Relationship Type="http://schemas.openxmlformats.org/officeDocument/2006/relationships/slide" Target="/ppt/slides/slide1.xml" Id="R4ecb2b0e16a446d0" /><Relationship Type="http://schemas.openxmlformats.org/officeDocument/2006/relationships/slide" Target="/ppt/slides/slide2.xml" Id="R9c8bcda5a4b443d2" /><Relationship Type="http://schemas.openxmlformats.org/officeDocument/2006/relationships/slide" Target="/ppt/slides/slide3.xml" Id="Rd239e53da9684014" /><Relationship Type="http://schemas.openxmlformats.org/officeDocument/2006/relationships/slide" Target="/ppt/slides/slide4.xml" Id="R8698923080d74447" /><Relationship Type="http://schemas.openxmlformats.org/officeDocument/2006/relationships/slide" Target="/ppt/slides/slide5.xml" Id="Rc6b63ed09bda4a5a" /><Relationship Type="http://schemas.openxmlformats.org/officeDocument/2006/relationships/slide" Target="/ppt/slides/slide6.xml" Id="R85362af64be54d32" /><Relationship Type="http://schemas.openxmlformats.org/officeDocument/2006/relationships/slide" Target="/ppt/slides/slide7.xml" Id="R2b5b71915d5f474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b2d6f1755b64e8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6c92862f7c4f98" /><Relationship Type="http://schemas.openxmlformats.org/officeDocument/2006/relationships/theme" Target="/ppt/slideMasters/theme/theme1.xml" Id="R47181ccd203c4db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56c92862f7c4f9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999651200344b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606d24af0f41d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a4c7414b7a442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f26c3cc4cd4eb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61b05b5ba14f8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359c0c3588455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f6d4f8b22a4c2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LEV KAPITAL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LEV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LEV KAPITAL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LEV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LEV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LEV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−19 737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−63 068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10 956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920 509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LEV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VOLD ODD-ERIK  –  60,0 %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VOLD ODD-ERIK  –  40,0 %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LEV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Odd-Erik Vold, Skøyenbakken 14B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0667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924 323 337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LEV KAPITAL AS</a:t>
            </a:r>
          </a:p>
        </p:txBody>
      </p:sp>
    </p:spTree>
  </p:cSld>
  <p:clrMapOvr>
    <a:masterClrMapping xmlns:a="http://schemas.openxmlformats.org/drawingml/2006/main"/>
  </p:clrMapOvr>
</p:sld>
</file>