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64f2ee586a4c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72236a44954323"/>
  </p:sldMasterIdLst>
  <p:sldIdLst>
    <p:sldId xmlns:r="http://schemas.openxmlformats.org/officeDocument/2006/relationships" id="256" r:id="R5d688d761af64725"/>
    <p:sldId xmlns:r="http://schemas.openxmlformats.org/officeDocument/2006/relationships" id="257" r:id="R0b5d30858bba49d6"/>
    <p:sldId xmlns:r="http://schemas.openxmlformats.org/officeDocument/2006/relationships" id="258" r:id="R0ffc1466a6a84222"/>
    <p:sldId xmlns:r="http://schemas.openxmlformats.org/officeDocument/2006/relationships" id="259" r:id="Rfdf71c113cff4fd1"/>
    <p:sldId xmlns:r="http://schemas.openxmlformats.org/officeDocument/2006/relationships" id="260" r:id="R775ee72a68d64123"/>
    <p:sldId xmlns:r="http://schemas.openxmlformats.org/officeDocument/2006/relationships" id="261" r:id="Rfbd76671e89748e0"/>
    <p:sldId xmlns:r="http://schemas.openxmlformats.org/officeDocument/2006/relationships" id="262" r:id="Rbce5a69393094d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2236a44954323" /><Relationship Type="http://schemas.openxmlformats.org/officeDocument/2006/relationships/slide" Target="/ppt/slides/slide1.xml" Id="R5d688d761af64725" /><Relationship Type="http://schemas.openxmlformats.org/officeDocument/2006/relationships/slide" Target="/ppt/slides/slide2.xml" Id="R0b5d30858bba49d6" /><Relationship Type="http://schemas.openxmlformats.org/officeDocument/2006/relationships/slide" Target="/ppt/slides/slide3.xml" Id="R0ffc1466a6a84222" /><Relationship Type="http://schemas.openxmlformats.org/officeDocument/2006/relationships/slide" Target="/ppt/slides/slide4.xml" Id="Rfdf71c113cff4fd1" /><Relationship Type="http://schemas.openxmlformats.org/officeDocument/2006/relationships/slide" Target="/ppt/slides/slide5.xml" Id="R775ee72a68d64123" /><Relationship Type="http://schemas.openxmlformats.org/officeDocument/2006/relationships/slide" Target="/ppt/slides/slide6.xml" Id="Rfbd76671e89748e0" /><Relationship Type="http://schemas.openxmlformats.org/officeDocument/2006/relationships/slide" Target="/ppt/slides/slide7.xml" Id="Rbce5a69393094d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012147d3e241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2038cc0ee47ca" /><Relationship Type="http://schemas.openxmlformats.org/officeDocument/2006/relationships/theme" Target="/ppt/slideMasters/theme/theme1.xml" Id="Ree3a71f8f02b40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c2038cc0ee47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9658d170d49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6864388eb45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cb4e9ec3c40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098e2513d4a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218ccd26c4a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42188cceb40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6f09e3f6f4c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DOTTEN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DOTTEN HOLDING AS ble etablert [år] og holder til i Harestua.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DOTSETSVEEN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Kvernhusvegen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2743 Harestua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924 352 019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DOTTEN HOLDING AS</a:t>
            </a:r>
          </a:p>
        </p:txBody>
      </p:sp>
    </p:spTree>
  </p:cSld>
  <p:clrMapOvr>
    <a:masterClrMapping xmlns:a="http://schemas.openxmlformats.org/drawingml/2006/main"/>
  </p:clrMapOvr>
</p:sld>
</file>