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8dd09fc3caf478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864db3f3c1241c9"/>
  </p:sldMasterIdLst>
  <p:sldIdLst>
    <p:sldId xmlns:r="http://schemas.openxmlformats.org/officeDocument/2006/relationships" id="256" r:id="R6fde3e8279e349be"/>
    <p:sldId xmlns:r="http://schemas.openxmlformats.org/officeDocument/2006/relationships" id="257" r:id="R87954b4040284c07"/>
    <p:sldId xmlns:r="http://schemas.openxmlformats.org/officeDocument/2006/relationships" id="258" r:id="R6c6e6ef048904b40"/>
    <p:sldId xmlns:r="http://schemas.openxmlformats.org/officeDocument/2006/relationships" id="259" r:id="Rd03bfefd18d24cb6"/>
    <p:sldId xmlns:r="http://schemas.openxmlformats.org/officeDocument/2006/relationships" id="260" r:id="Rfb760c5d3c7548b0"/>
    <p:sldId xmlns:r="http://schemas.openxmlformats.org/officeDocument/2006/relationships" id="261" r:id="Rb243250bf1a14ad7"/>
    <p:sldId xmlns:r="http://schemas.openxmlformats.org/officeDocument/2006/relationships" id="262" r:id="R95d1f4ae0a0e465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64db3f3c1241c9" /><Relationship Type="http://schemas.openxmlformats.org/officeDocument/2006/relationships/slide" Target="/ppt/slides/slide1.xml" Id="R6fde3e8279e349be" /><Relationship Type="http://schemas.openxmlformats.org/officeDocument/2006/relationships/slide" Target="/ppt/slides/slide2.xml" Id="R87954b4040284c07" /><Relationship Type="http://schemas.openxmlformats.org/officeDocument/2006/relationships/slide" Target="/ppt/slides/slide3.xml" Id="R6c6e6ef048904b40" /><Relationship Type="http://schemas.openxmlformats.org/officeDocument/2006/relationships/slide" Target="/ppt/slides/slide4.xml" Id="Rd03bfefd18d24cb6" /><Relationship Type="http://schemas.openxmlformats.org/officeDocument/2006/relationships/slide" Target="/ppt/slides/slide5.xml" Id="Rfb760c5d3c7548b0" /><Relationship Type="http://schemas.openxmlformats.org/officeDocument/2006/relationships/slide" Target="/ppt/slides/slide6.xml" Id="Rb243250bf1a14ad7" /><Relationship Type="http://schemas.openxmlformats.org/officeDocument/2006/relationships/slide" Target="/ppt/slides/slide7.xml" Id="R95d1f4ae0a0e465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26c3a875154fb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1df940f5664912" /><Relationship Type="http://schemas.openxmlformats.org/officeDocument/2006/relationships/theme" Target="/ppt/slideMasters/theme/theme1.xml" Id="Rf1dd01b57547467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b1df940f566491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932643ab6f49d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f928d88cec456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38de5880bb49e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b9d33647354f0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24a759b97b4fb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518a275144405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9fad6d2871494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A. IDSØE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IDSØE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A. IDSØE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IDSØE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IDSØE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IDSØE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−84 911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9 863 005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32 838 847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42 924 607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IDSØE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A. IDSØE HOLDING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PRIMA BRANDS GROUP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IDSØE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924 354 798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IDSØE AS</a:t>
            </a:r>
          </a:p>
        </p:txBody>
      </p:sp>
    </p:spTree>
  </p:cSld>
  <p:clrMapOvr>
    <a:masterClrMapping xmlns:a="http://schemas.openxmlformats.org/drawingml/2006/main"/>
  </p:clrMapOvr>
</p:sld>
</file>