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1792a805e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ee7f2ee9d4e1b"/>
  </p:sldMasterIdLst>
  <p:sldIdLst>
    <p:sldId xmlns:r="http://schemas.openxmlformats.org/officeDocument/2006/relationships" id="256" r:id="R7216bd6f21634000"/>
    <p:sldId xmlns:r="http://schemas.openxmlformats.org/officeDocument/2006/relationships" id="257" r:id="Rb47ad18c56d74b4a"/>
    <p:sldId xmlns:r="http://schemas.openxmlformats.org/officeDocument/2006/relationships" id="258" r:id="Rd0a67d716dee4933"/>
    <p:sldId xmlns:r="http://schemas.openxmlformats.org/officeDocument/2006/relationships" id="259" r:id="R7364aa25242e4c37"/>
    <p:sldId xmlns:r="http://schemas.openxmlformats.org/officeDocument/2006/relationships" id="260" r:id="R94a60147e50540a2"/>
    <p:sldId xmlns:r="http://schemas.openxmlformats.org/officeDocument/2006/relationships" id="261" r:id="Rc7eeac192d374ef4"/>
    <p:sldId xmlns:r="http://schemas.openxmlformats.org/officeDocument/2006/relationships" id="262" r:id="Rd6ca6f049819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ee7f2ee9d4e1b" /><Relationship Type="http://schemas.openxmlformats.org/officeDocument/2006/relationships/slide" Target="/ppt/slides/slide1.xml" Id="R7216bd6f21634000" /><Relationship Type="http://schemas.openxmlformats.org/officeDocument/2006/relationships/slide" Target="/ppt/slides/slide2.xml" Id="Rb47ad18c56d74b4a" /><Relationship Type="http://schemas.openxmlformats.org/officeDocument/2006/relationships/slide" Target="/ppt/slides/slide3.xml" Id="Rd0a67d716dee4933" /><Relationship Type="http://schemas.openxmlformats.org/officeDocument/2006/relationships/slide" Target="/ppt/slides/slide4.xml" Id="R7364aa25242e4c37" /><Relationship Type="http://schemas.openxmlformats.org/officeDocument/2006/relationships/slide" Target="/ppt/slides/slide5.xml" Id="R94a60147e50540a2" /><Relationship Type="http://schemas.openxmlformats.org/officeDocument/2006/relationships/slide" Target="/ppt/slides/slide6.xml" Id="Rc7eeac192d374ef4" /><Relationship Type="http://schemas.openxmlformats.org/officeDocument/2006/relationships/slide" Target="/ppt/slides/slide7.xml" Id="Rd6ca6f049819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a77c4e1a4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ff2b7ae54527" /><Relationship Type="http://schemas.openxmlformats.org/officeDocument/2006/relationships/theme" Target="/ppt/slideMasters/theme/theme1.xml" Id="R452e7480aaf0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4ff2b7ae5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67450023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c45283e7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d869d5cc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64a44999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80926857d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f2968446e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1533815647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