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19cc55006843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b42d7f42514f9f"/>
  </p:sldMasterIdLst>
  <p:sldIdLst>
    <p:sldId xmlns:r="http://schemas.openxmlformats.org/officeDocument/2006/relationships" id="256" r:id="Rf33c710ef4ca4ab7"/>
    <p:sldId xmlns:r="http://schemas.openxmlformats.org/officeDocument/2006/relationships" id="257" r:id="Raf29e8b95c5f42df"/>
    <p:sldId xmlns:r="http://schemas.openxmlformats.org/officeDocument/2006/relationships" id="258" r:id="R4480b2f07edb43a4"/>
    <p:sldId xmlns:r="http://schemas.openxmlformats.org/officeDocument/2006/relationships" id="259" r:id="Rfae27645440e4eee"/>
    <p:sldId xmlns:r="http://schemas.openxmlformats.org/officeDocument/2006/relationships" id="260" r:id="R7aeef2d537904761"/>
    <p:sldId xmlns:r="http://schemas.openxmlformats.org/officeDocument/2006/relationships" id="261" r:id="R7f5bc1c26a6c422d"/>
    <p:sldId xmlns:r="http://schemas.openxmlformats.org/officeDocument/2006/relationships" id="262" r:id="R68f7a4e2af2749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b42d7f42514f9f" /><Relationship Type="http://schemas.openxmlformats.org/officeDocument/2006/relationships/slide" Target="/ppt/slides/slide1.xml" Id="Rf33c710ef4ca4ab7" /><Relationship Type="http://schemas.openxmlformats.org/officeDocument/2006/relationships/slide" Target="/ppt/slides/slide2.xml" Id="Raf29e8b95c5f42df" /><Relationship Type="http://schemas.openxmlformats.org/officeDocument/2006/relationships/slide" Target="/ppt/slides/slide3.xml" Id="R4480b2f07edb43a4" /><Relationship Type="http://schemas.openxmlformats.org/officeDocument/2006/relationships/slide" Target="/ppt/slides/slide4.xml" Id="Rfae27645440e4eee" /><Relationship Type="http://schemas.openxmlformats.org/officeDocument/2006/relationships/slide" Target="/ppt/slides/slide5.xml" Id="R7aeef2d537904761" /><Relationship Type="http://schemas.openxmlformats.org/officeDocument/2006/relationships/slide" Target="/ppt/slides/slide6.xml" Id="R7f5bc1c26a6c422d" /><Relationship Type="http://schemas.openxmlformats.org/officeDocument/2006/relationships/slide" Target="/ppt/slides/slide7.xml" Id="R68f7a4e2af2749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85f8074f943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aa297db1445d5" /><Relationship Type="http://schemas.openxmlformats.org/officeDocument/2006/relationships/theme" Target="/ppt/slideMasters/theme/theme1.xml" Id="R2c211263292a42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7aa297db1445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89812d15a4b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e507dd57f46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243328dcf49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f2ee0e74145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522ae0c1b4d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29e63712847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4a60ab37e4d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1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1 310 604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1 325 525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2 356 835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HÅKON SAMUELSEN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1 AS</a:t>
            </a:r>
          </a:p>
        </p:txBody>
      </p:sp>
    </p:spTree>
  </p:cSld>
  <p:clrMapOvr>
    <a:masterClrMapping xmlns:a="http://schemas.openxmlformats.org/drawingml/2006/main"/>
  </p:clrMapOvr>
</p:sld>
</file>