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7e250d22664d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5715ad29014c8e"/>
  </p:sldMasterIdLst>
  <p:sldIdLst>
    <p:sldId xmlns:r="http://schemas.openxmlformats.org/officeDocument/2006/relationships" id="256" r:id="R3b7bfe20e7394594"/>
    <p:sldId xmlns:r="http://schemas.openxmlformats.org/officeDocument/2006/relationships" id="257" r:id="Re5059169ec294bb5"/>
    <p:sldId xmlns:r="http://schemas.openxmlformats.org/officeDocument/2006/relationships" id="258" r:id="Rf44f3bdcaebe4f3e"/>
    <p:sldId xmlns:r="http://schemas.openxmlformats.org/officeDocument/2006/relationships" id="259" r:id="Rfd06b26d40c94fed"/>
    <p:sldId xmlns:r="http://schemas.openxmlformats.org/officeDocument/2006/relationships" id="260" r:id="R13e6670ec7f3470e"/>
    <p:sldId xmlns:r="http://schemas.openxmlformats.org/officeDocument/2006/relationships" id="261" r:id="R5fd8b1cb4a84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715ad29014c8e" /><Relationship Type="http://schemas.openxmlformats.org/officeDocument/2006/relationships/slide" Target="/ppt/slides/slide1.xml" Id="R3b7bfe20e7394594" /><Relationship Type="http://schemas.openxmlformats.org/officeDocument/2006/relationships/slide" Target="/ppt/slides/slide2.xml" Id="Re5059169ec294bb5" /><Relationship Type="http://schemas.openxmlformats.org/officeDocument/2006/relationships/slide" Target="/ppt/slides/slide3.xml" Id="Rf44f3bdcaebe4f3e" /><Relationship Type="http://schemas.openxmlformats.org/officeDocument/2006/relationships/slide" Target="/ppt/slides/slide4.xml" Id="Rfd06b26d40c94fed" /><Relationship Type="http://schemas.openxmlformats.org/officeDocument/2006/relationships/slide" Target="/ppt/slides/slide5.xml" Id="R13e6670ec7f3470e" /><Relationship Type="http://schemas.openxmlformats.org/officeDocument/2006/relationships/slide" Target="/ppt/slides/slide6.xml" Id="R5fd8b1cb4a84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8d15e6cf24e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f1764172f4932" /><Relationship Type="http://schemas.openxmlformats.org/officeDocument/2006/relationships/theme" Target="/ppt/slideMasters/theme/theme1.xml" Id="R5f3c3b2ead1845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4f1764172f49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e0e7985c84d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ef0749d384e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b01d30335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4d1ee4d0c4c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824e99f8e49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bbc8e9b3a46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3 AS</a:t>
            </a:r>
          </a:p>
        </p:txBody>
      </p:sp>
    </p:spTree>
  </p:cSld>
  <p:clrMapOvr>
    <a:masterClrMapping xmlns:a="http://schemas.openxmlformats.org/drawingml/2006/main"/>
  </p:clrMapOvr>
</p:sld>
</file>