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d17ffc23e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7ca3b32cb43c1"/>
  </p:sldMasterIdLst>
  <p:sldIdLst>
    <p:sldId xmlns:r="http://schemas.openxmlformats.org/officeDocument/2006/relationships" id="256" r:id="Rccb24ecbe6094b8d"/>
    <p:sldId xmlns:r="http://schemas.openxmlformats.org/officeDocument/2006/relationships" id="257" r:id="R975471e8ff1c47eb"/>
    <p:sldId xmlns:r="http://schemas.openxmlformats.org/officeDocument/2006/relationships" id="258" r:id="R4833a05e22c14252"/>
    <p:sldId xmlns:r="http://schemas.openxmlformats.org/officeDocument/2006/relationships" id="259" r:id="R0e13cc114af64515"/>
    <p:sldId xmlns:r="http://schemas.openxmlformats.org/officeDocument/2006/relationships" id="260" r:id="R03fb4c13f3764e8d"/>
    <p:sldId xmlns:r="http://schemas.openxmlformats.org/officeDocument/2006/relationships" id="261" r:id="R0d8da72bbcd942a3"/>
    <p:sldId xmlns:r="http://schemas.openxmlformats.org/officeDocument/2006/relationships" id="262" r:id="Re3fc1ed1e6dd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7ca3b32cb43c1" /><Relationship Type="http://schemas.openxmlformats.org/officeDocument/2006/relationships/slide" Target="/ppt/slides/slide1.xml" Id="Rccb24ecbe6094b8d" /><Relationship Type="http://schemas.openxmlformats.org/officeDocument/2006/relationships/slide" Target="/ppt/slides/slide2.xml" Id="R975471e8ff1c47eb" /><Relationship Type="http://schemas.openxmlformats.org/officeDocument/2006/relationships/slide" Target="/ppt/slides/slide3.xml" Id="R4833a05e22c14252" /><Relationship Type="http://schemas.openxmlformats.org/officeDocument/2006/relationships/slide" Target="/ppt/slides/slide4.xml" Id="R0e13cc114af64515" /><Relationship Type="http://schemas.openxmlformats.org/officeDocument/2006/relationships/slide" Target="/ppt/slides/slide5.xml" Id="R03fb4c13f3764e8d" /><Relationship Type="http://schemas.openxmlformats.org/officeDocument/2006/relationships/slide" Target="/ppt/slides/slide6.xml" Id="R0d8da72bbcd942a3" /><Relationship Type="http://schemas.openxmlformats.org/officeDocument/2006/relationships/slide" Target="/ppt/slides/slide7.xml" Id="Re3fc1ed1e6dd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1d4dd1d92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112679fb46d1" /><Relationship Type="http://schemas.openxmlformats.org/officeDocument/2006/relationships/theme" Target="/ppt/slideMasters/theme/theme1.xml" Id="R7b142e650504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b112679fb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0d8ea71a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32cf5c95c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131da327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6aa108f7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e3f8f0cd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172a83a1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1791107b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