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81bb0d277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620111ec24a7a"/>
  </p:sldMasterIdLst>
  <p:sldIdLst>
    <p:sldId xmlns:r="http://schemas.openxmlformats.org/officeDocument/2006/relationships" id="256" r:id="R8a885f4dc41d4908"/>
    <p:sldId xmlns:r="http://schemas.openxmlformats.org/officeDocument/2006/relationships" id="257" r:id="R4d4bdbb2dfbd488d"/>
    <p:sldId xmlns:r="http://schemas.openxmlformats.org/officeDocument/2006/relationships" id="258" r:id="Rb555f78a780f44a1"/>
    <p:sldId xmlns:r="http://schemas.openxmlformats.org/officeDocument/2006/relationships" id="259" r:id="R1e98cd5ecb57419a"/>
    <p:sldId xmlns:r="http://schemas.openxmlformats.org/officeDocument/2006/relationships" id="260" r:id="R6faf41edf2a840d5"/>
    <p:sldId xmlns:r="http://schemas.openxmlformats.org/officeDocument/2006/relationships" id="261" r:id="R086d5e4ec4dc4a46"/>
    <p:sldId xmlns:r="http://schemas.openxmlformats.org/officeDocument/2006/relationships" id="262" r:id="Rb6841e743830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620111ec24a7a" /><Relationship Type="http://schemas.openxmlformats.org/officeDocument/2006/relationships/slide" Target="/ppt/slides/slide1.xml" Id="R8a885f4dc41d4908" /><Relationship Type="http://schemas.openxmlformats.org/officeDocument/2006/relationships/slide" Target="/ppt/slides/slide2.xml" Id="R4d4bdbb2dfbd488d" /><Relationship Type="http://schemas.openxmlformats.org/officeDocument/2006/relationships/slide" Target="/ppt/slides/slide3.xml" Id="Rb555f78a780f44a1" /><Relationship Type="http://schemas.openxmlformats.org/officeDocument/2006/relationships/slide" Target="/ppt/slides/slide4.xml" Id="R1e98cd5ecb57419a" /><Relationship Type="http://schemas.openxmlformats.org/officeDocument/2006/relationships/slide" Target="/ppt/slides/slide5.xml" Id="R6faf41edf2a840d5" /><Relationship Type="http://schemas.openxmlformats.org/officeDocument/2006/relationships/slide" Target="/ppt/slides/slide6.xml" Id="R086d5e4ec4dc4a46" /><Relationship Type="http://schemas.openxmlformats.org/officeDocument/2006/relationships/slide" Target="/ppt/slides/slide7.xml" Id="Rb6841e743830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7dddb6246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4579b4ab14fa4" /><Relationship Type="http://schemas.openxmlformats.org/officeDocument/2006/relationships/theme" Target="/ppt/slideMasters/theme/theme1.xml" Id="R3203b3d8d3ec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4579b4ab1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e9ed844ed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5123bbd97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f44e9602c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3e3e1f8ca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eb9829c36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f2a5e1344b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075554684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OLAF A B STYRMOE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A B STYRMOE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ALEXANDER BRUDEVOLL STYRMOE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Hegdehaugsveien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A B STYRMOE HOLDING AS</a:t>
            </a:r>
          </a:p>
        </p:txBody>
      </p:sp>
    </p:spTree>
  </p:cSld>
  <p:clrMapOvr>
    <a:masterClrMapping xmlns:a="http://schemas.openxmlformats.org/drawingml/2006/main"/>
  </p:clrMapOvr>
</p:sld>
</file>