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f59eeb08b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17cdf6ba74cdd"/>
  </p:sldMasterIdLst>
  <p:sldIdLst>
    <p:sldId xmlns:r="http://schemas.openxmlformats.org/officeDocument/2006/relationships" id="256" r:id="R885ea542f35c4fb0"/>
    <p:sldId xmlns:r="http://schemas.openxmlformats.org/officeDocument/2006/relationships" id="257" r:id="Ra9be002a39984132"/>
    <p:sldId xmlns:r="http://schemas.openxmlformats.org/officeDocument/2006/relationships" id="258" r:id="R2c31cd2dc0ba4d77"/>
    <p:sldId xmlns:r="http://schemas.openxmlformats.org/officeDocument/2006/relationships" id="259" r:id="R2c4042c873eb4eb6"/>
    <p:sldId xmlns:r="http://schemas.openxmlformats.org/officeDocument/2006/relationships" id="260" r:id="Rec890aee95f54a7a"/>
    <p:sldId xmlns:r="http://schemas.openxmlformats.org/officeDocument/2006/relationships" id="261" r:id="Rfecbfffd37cd4c65"/>
    <p:sldId xmlns:r="http://schemas.openxmlformats.org/officeDocument/2006/relationships" id="262" r:id="R69036bf3d5e6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17cdf6ba74cdd" /><Relationship Type="http://schemas.openxmlformats.org/officeDocument/2006/relationships/slide" Target="/ppt/slides/slide1.xml" Id="R885ea542f35c4fb0" /><Relationship Type="http://schemas.openxmlformats.org/officeDocument/2006/relationships/slide" Target="/ppt/slides/slide2.xml" Id="Ra9be002a39984132" /><Relationship Type="http://schemas.openxmlformats.org/officeDocument/2006/relationships/slide" Target="/ppt/slides/slide3.xml" Id="R2c31cd2dc0ba4d77" /><Relationship Type="http://schemas.openxmlformats.org/officeDocument/2006/relationships/slide" Target="/ppt/slides/slide4.xml" Id="R2c4042c873eb4eb6" /><Relationship Type="http://schemas.openxmlformats.org/officeDocument/2006/relationships/slide" Target="/ppt/slides/slide5.xml" Id="Rec890aee95f54a7a" /><Relationship Type="http://schemas.openxmlformats.org/officeDocument/2006/relationships/slide" Target="/ppt/slides/slide6.xml" Id="Rfecbfffd37cd4c65" /><Relationship Type="http://schemas.openxmlformats.org/officeDocument/2006/relationships/slide" Target="/ppt/slides/slide7.xml" Id="R69036bf3d5e6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25f0ebe02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88015b054d55" /><Relationship Type="http://schemas.openxmlformats.org/officeDocument/2006/relationships/theme" Target="/ppt/slideMasters/theme/theme1.xml" Id="Rea6f541e4ff9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e88015b05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34be9720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9b576828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400f559e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37516235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ff75fe73c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3e1af42e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93b54d7a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B STYRMOE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B STYRMOE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BRUDEVOLL STYRMOE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B STYRMOE HOLDING AS</a:t>
            </a:r>
          </a:p>
        </p:txBody>
      </p:sp>
    </p:spTree>
  </p:cSld>
  <p:clrMapOvr>
    <a:masterClrMapping xmlns:a="http://schemas.openxmlformats.org/drawingml/2006/main"/>
  </p:clrMapOvr>
</p:sld>
</file>