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dce003d23446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aa74f1a0694098"/>
  </p:sldMasterIdLst>
  <p:sldIdLst>
    <p:sldId xmlns:r="http://schemas.openxmlformats.org/officeDocument/2006/relationships" id="256" r:id="Ra77b78ecb92a4ef0"/>
    <p:sldId xmlns:r="http://schemas.openxmlformats.org/officeDocument/2006/relationships" id="257" r:id="R6360445170eb4026"/>
    <p:sldId xmlns:r="http://schemas.openxmlformats.org/officeDocument/2006/relationships" id="258" r:id="R8a7f1bc851a64b2f"/>
    <p:sldId xmlns:r="http://schemas.openxmlformats.org/officeDocument/2006/relationships" id="259" r:id="R2b3fadfd0c064692"/>
    <p:sldId xmlns:r="http://schemas.openxmlformats.org/officeDocument/2006/relationships" id="260" r:id="R6c707f51182a44e3"/>
    <p:sldId xmlns:r="http://schemas.openxmlformats.org/officeDocument/2006/relationships" id="261" r:id="R022fbfe89ef842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aa74f1a0694098" /><Relationship Type="http://schemas.openxmlformats.org/officeDocument/2006/relationships/slide" Target="/ppt/slides/slide1.xml" Id="Ra77b78ecb92a4ef0" /><Relationship Type="http://schemas.openxmlformats.org/officeDocument/2006/relationships/slide" Target="/ppt/slides/slide2.xml" Id="R6360445170eb4026" /><Relationship Type="http://schemas.openxmlformats.org/officeDocument/2006/relationships/slide" Target="/ppt/slides/slide3.xml" Id="R8a7f1bc851a64b2f" /><Relationship Type="http://schemas.openxmlformats.org/officeDocument/2006/relationships/slide" Target="/ppt/slides/slide4.xml" Id="R2b3fadfd0c064692" /><Relationship Type="http://schemas.openxmlformats.org/officeDocument/2006/relationships/slide" Target="/ppt/slides/slide5.xml" Id="R6c707f51182a44e3" /><Relationship Type="http://schemas.openxmlformats.org/officeDocument/2006/relationships/slide" Target="/ppt/slides/slide6.xml" Id="R022fbfe89ef842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51a12dd0b54a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2e1152e704358" /><Relationship Type="http://schemas.openxmlformats.org/officeDocument/2006/relationships/theme" Target="/ppt/slideMasters/theme/theme1.xml" Id="R75e65e7cf9834e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92e1152e7043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d020a7fde24e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ab5f65cd04b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b96df6a7343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8cca722bb4a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b86cb66a543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6ee388ce840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 KVINNESLAND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KVINNESLAND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 KVINNESLAND INVEST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KVINNESLAND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KVINNESLAND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KVINNESLAND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865 258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11 864 991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12 589 204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KVINNESLAND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Kjell Magne Kvinnesland, Torvvegen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924 383 518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KVINNESLAND INVEST AS</a:t>
            </a:r>
          </a:p>
        </p:txBody>
      </p:sp>
    </p:spTree>
  </p:cSld>
  <p:clrMapOvr>
    <a:masterClrMapping xmlns:a="http://schemas.openxmlformats.org/drawingml/2006/main"/>
  </p:clrMapOvr>
</p:sld>
</file>