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a1cb4c7154442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824d5ee51e64915"/>
  </p:sldMasterIdLst>
  <p:sldIdLst>
    <p:sldId xmlns:r="http://schemas.openxmlformats.org/officeDocument/2006/relationships" id="256" r:id="Rfb2693a093b24e19"/>
    <p:sldId xmlns:r="http://schemas.openxmlformats.org/officeDocument/2006/relationships" id="257" r:id="Re31fe268fd9d458d"/>
    <p:sldId xmlns:r="http://schemas.openxmlformats.org/officeDocument/2006/relationships" id="258" r:id="Re50ffecd45a84279"/>
    <p:sldId xmlns:r="http://schemas.openxmlformats.org/officeDocument/2006/relationships" id="259" r:id="Rbf662e43278d44c4"/>
    <p:sldId xmlns:r="http://schemas.openxmlformats.org/officeDocument/2006/relationships" id="260" r:id="Raaa5c8b0a1c446cf"/>
    <p:sldId xmlns:r="http://schemas.openxmlformats.org/officeDocument/2006/relationships" id="261" r:id="R02f36a11021c40c3"/>
    <p:sldId xmlns:r="http://schemas.openxmlformats.org/officeDocument/2006/relationships" id="262" r:id="R71c00ab5b7004f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24d5ee51e64915" /><Relationship Type="http://schemas.openxmlformats.org/officeDocument/2006/relationships/slide" Target="/ppt/slides/slide1.xml" Id="Rfb2693a093b24e19" /><Relationship Type="http://schemas.openxmlformats.org/officeDocument/2006/relationships/slide" Target="/ppt/slides/slide2.xml" Id="Re31fe268fd9d458d" /><Relationship Type="http://schemas.openxmlformats.org/officeDocument/2006/relationships/slide" Target="/ppt/slides/slide3.xml" Id="Re50ffecd45a84279" /><Relationship Type="http://schemas.openxmlformats.org/officeDocument/2006/relationships/slide" Target="/ppt/slides/slide4.xml" Id="Rbf662e43278d44c4" /><Relationship Type="http://schemas.openxmlformats.org/officeDocument/2006/relationships/slide" Target="/ppt/slides/slide5.xml" Id="Raaa5c8b0a1c446cf" /><Relationship Type="http://schemas.openxmlformats.org/officeDocument/2006/relationships/slide" Target="/ppt/slides/slide6.xml" Id="R02f36a11021c40c3" /><Relationship Type="http://schemas.openxmlformats.org/officeDocument/2006/relationships/slide" Target="/ppt/slides/slide7.xml" Id="R71c00ab5b7004f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a461ae2a2041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5500046b74318" /><Relationship Type="http://schemas.openxmlformats.org/officeDocument/2006/relationships/theme" Target="/ppt/slideMasters/theme/theme1.xml" Id="Rbe0fd3f8a1e842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5500046b7431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ae6df8595c446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b3fce3b0c248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92ac5b8044c1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22c9294ec4b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396395ebb4f8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01e51c00541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393d9a08e540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I. KVINNESLAND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I. KVINNESLAND INVEST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824 107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12 141 857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12 855 466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IVAN HANSEN KVINNESLAND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Magne Kvinnesland, Torvvegen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924 383 534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I. KVINNESLAND INVEST AS</a:t>
            </a:r>
          </a:p>
        </p:txBody>
      </p:sp>
    </p:spTree>
  </p:cSld>
  <p:clrMapOvr>
    <a:masterClrMapping xmlns:a="http://schemas.openxmlformats.org/drawingml/2006/main"/>
  </p:clrMapOvr>
</p:sld>
</file>