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6beacb9cf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8369bf967450e"/>
  </p:sldMasterIdLst>
  <p:sldIdLst>
    <p:sldId xmlns:r="http://schemas.openxmlformats.org/officeDocument/2006/relationships" id="256" r:id="Rbc386097425245f9"/>
    <p:sldId xmlns:r="http://schemas.openxmlformats.org/officeDocument/2006/relationships" id="257" r:id="Red75f20aec634900"/>
    <p:sldId xmlns:r="http://schemas.openxmlformats.org/officeDocument/2006/relationships" id="258" r:id="R7a33b464db10423f"/>
    <p:sldId xmlns:r="http://schemas.openxmlformats.org/officeDocument/2006/relationships" id="259" r:id="R91a375caef754a45"/>
    <p:sldId xmlns:r="http://schemas.openxmlformats.org/officeDocument/2006/relationships" id="260" r:id="R4295bdc47b7d4330"/>
    <p:sldId xmlns:r="http://schemas.openxmlformats.org/officeDocument/2006/relationships" id="261" r:id="R8617cbafeacf4347"/>
    <p:sldId xmlns:r="http://schemas.openxmlformats.org/officeDocument/2006/relationships" id="262" r:id="Rfe25104f65b7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8369bf967450e" /><Relationship Type="http://schemas.openxmlformats.org/officeDocument/2006/relationships/slide" Target="/ppt/slides/slide1.xml" Id="Rbc386097425245f9" /><Relationship Type="http://schemas.openxmlformats.org/officeDocument/2006/relationships/slide" Target="/ppt/slides/slide2.xml" Id="Red75f20aec634900" /><Relationship Type="http://schemas.openxmlformats.org/officeDocument/2006/relationships/slide" Target="/ppt/slides/slide3.xml" Id="R7a33b464db10423f" /><Relationship Type="http://schemas.openxmlformats.org/officeDocument/2006/relationships/slide" Target="/ppt/slides/slide4.xml" Id="R91a375caef754a45" /><Relationship Type="http://schemas.openxmlformats.org/officeDocument/2006/relationships/slide" Target="/ppt/slides/slide5.xml" Id="R4295bdc47b7d4330" /><Relationship Type="http://schemas.openxmlformats.org/officeDocument/2006/relationships/slide" Target="/ppt/slides/slide6.xml" Id="R8617cbafeacf4347" /><Relationship Type="http://schemas.openxmlformats.org/officeDocument/2006/relationships/slide" Target="/ppt/slides/slide7.xml" Id="Rfe25104f65b7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fc0da7494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f3da0337495f" /><Relationship Type="http://schemas.openxmlformats.org/officeDocument/2006/relationships/theme" Target="/ppt/slideMasters/theme/theme1.xml" Id="Rfc5316b76e73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3f3da0337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3c17ff2c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69aa226b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cd07725b8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c38d4f94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1034ff46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c733b142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1dcbd394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15 835 316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