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5bd2360e0d42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6d7c3c1cb54fd9"/>
  </p:sldMasterIdLst>
  <p:sldIdLst>
    <p:sldId xmlns:r="http://schemas.openxmlformats.org/officeDocument/2006/relationships" id="256" r:id="R20e16f3760674a1e"/>
    <p:sldId xmlns:r="http://schemas.openxmlformats.org/officeDocument/2006/relationships" id="257" r:id="R454429373a9f4ec1"/>
    <p:sldId xmlns:r="http://schemas.openxmlformats.org/officeDocument/2006/relationships" id="258" r:id="R1cc18f08d82e4de1"/>
    <p:sldId xmlns:r="http://schemas.openxmlformats.org/officeDocument/2006/relationships" id="259" r:id="Rd60684ca4ad0468c"/>
    <p:sldId xmlns:r="http://schemas.openxmlformats.org/officeDocument/2006/relationships" id="260" r:id="Rae0c29e5e94c49fb"/>
    <p:sldId xmlns:r="http://schemas.openxmlformats.org/officeDocument/2006/relationships" id="261" r:id="R6513a37851e44b2a"/>
    <p:sldId xmlns:r="http://schemas.openxmlformats.org/officeDocument/2006/relationships" id="262" r:id="Radfb2587293949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d7c3c1cb54fd9" /><Relationship Type="http://schemas.openxmlformats.org/officeDocument/2006/relationships/slide" Target="/ppt/slides/slide1.xml" Id="R20e16f3760674a1e" /><Relationship Type="http://schemas.openxmlformats.org/officeDocument/2006/relationships/slide" Target="/ppt/slides/slide2.xml" Id="R454429373a9f4ec1" /><Relationship Type="http://schemas.openxmlformats.org/officeDocument/2006/relationships/slide" Target="/ppt/slides/slide3.xml" Id="R1cc18f08d82e4de1" /><Relationship Type="http://schemas.openxmlformats.org/officeDocument/2006/relationships/slide" Target="/ppt/slides/slide4.xml" Id="Rd60684ca4ad0468c" /><Relationship Type="http://schemas.openxmlformats.org/officeDocument/2006/relationships/slide" Target="/ppt/slides/slide5.xml" Id="Rae0c29e5e94c49fb" /><Relationship Type="http://schemas.openxmlformats.org/officeDocument/2006/relationships/slide" Target="/ppt/slides/slide6.xml" Id="R6513a37851e44b2a" /><Relationship Type="http://schemas.openxmlformats.org/officeDocument/2006/relationships/slide" Target="/ppt/slides/slide7.xml" Id="Radfb2587293949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4ca12adea74a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e73fa52dc4901" /><Relationship Type="http://schemas.openxmlformats.org/officeDocument/2006/relationships/theme" Target="/ppt/slideMasters/theme/theme1.xml" Id="R6b5d1405347b4f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7e73fa52dc49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fa81fb541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e18d9b97d4b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c2db487f04c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d25a1715146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3d98b9d5c49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ba585dd104d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4d4a251194c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SAREC LØNN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SAREC LØNN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12 428 723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2 856 904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2 247 158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5 651 014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SERVICES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SARIBA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Tærudgata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924 390 115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