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24cf1809844c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c13b8c67474e27"/>
  </p:sldMasterIdLst>
  <p:sldIdLst>
    <p:sldId xmlns:r="http://schemas.openxmlformats.org/officeDocument/2006/relationships" id="256" r:id="R9b1faf1ae8ae4924"/>
    <p:sldId xmlns:r="http://schemas.openxmlformats.org/officeDocument/2006/relationships" id="257" r:id="R763e56f704cb4368"/>
    <p:sldId xmlns:r="http://schemas.openxmlformats.org/officeDocument/2006/relationships" id="258" r:id="R054b731f235b4096"/>
    <p:sldId xmlns:r="http://schemas.openxmlformats.org/officeDocument/2006/relationships" id="259" r:id="Re8013118e7ff4008"/>
    <p:sldId xmlns:r="http://schemas.openxmlformats.org/officeDocument/2006/relationships" id="260" r:id="R21ac8c3f100d4bd8"/>
    <p:sldId xmlns:r="http://schemas.openxmlformats.org/officeDocument/2006/relationships" id="261" r:id="R05eab8ed314c4259"/>
    <p:sldId xmlns:r="http://schemas.openxmlformats.org/officeDocument/2006/relationships" id="262" r:id="R1ee93a79a8c84b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13b8c67474e27" /><Relationship Type="http://schemas.openxmlformats.org/officeDocument/2006/relationships/slide" Target="/ppt/slides/slide1.xml" Id="R9b1faf1ae8ae4924" /><Relationship Type="http://schemas.openxmlformats.org/officeDocument/2006/relationships/slide" Target="/ppt/slides/slide2.xml" Id="R763e56f704cb4368" /><Relationship Type="http://schemas.openxmlformats.org/officeDocument/2006/relationships/slide" Target="/ppt/slides/slide3.xml" Id="R054b731f235b4096" /><Relationship Type="http://schemas.openxmlformats.org/officeDocument/2006/relationships/slide" Target="/ppt/slides/slide4.xml" Id="Re8013118e7ff4008" /><Relationship Type="http://schemas.openxmlformats.org/officeDocument/2006/relationships/slide" Target="/ppt/slides/slide5.xml" Id="R21ac8c3f100d4bd8" /><Relationship Type="http://schemas.openxmlformats.org/officeDocument/2006/relationships/slide" Target="/ppt/slides/slide6.xml" Id="R05eab8ed314c4259" /><Relationship Type="http://schemas.openxmlformats.org/officeDocument/2006/relationships/slide" Target="/ppt/slides/slide7.xml" Id="R1ee93a79a8c84b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9e53a004e47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5435375fc467c" /><Relationship Type="http://schemas.openxmlformats.org/officeDocument/2006/relationships/theme" Target="/ppt/slideMasters/theme/theme1.xml" Id="R81d697b9aee846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c5435375fc46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c984da94a49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77e9afddd45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e5eb7e2994b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5535876f644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84ebd668b47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de545247741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8a8afc7ea4d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LTCM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LTCM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834 992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1 181 410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STANGHELLE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Håkon Stanghelle, Labakken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924 404 795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