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1741c6d00e4b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59fce277b946b9"/>
  </p:sldMasterIdLst>
  <p:sldIdLst>
    <p:sldId xmlns:r="http://schemas.openxmlformats.org/officeDocument/2006/relationships" id="256" r:id="Rf0b569acfed14aac"/>
    <p:sldId xmlns:r="http://schemas.openxmlformats.org/officeDocument/2006/relationships" id="257" r:id="R571137aade264d72"/>
    <p:sldId xmlns:r="http://schemas.openxmlformats.org/officeDocument/2006/relationships" id="258" r:id="Rcc6468d96a18488e"/>
    <p:sldId xmlns:r="http://schemas.openxmlformats.org/officeDocument/2006/relationships" id="259" r:id="R96c2d98aab4a4291"/>
    <p:sldId xmlns:r="http://schemas.openxmlformats.org/officeDocument/2006/relationships" id="260" r:id="R13c23e6315e74dfe"/>
    <p:sldId xmlns:r="http://schemas.openxmlformats.org/officeDocument/2006/relationships" id="261" r:id="Rfb368cfc53484f68"/>
    <p:sldId xmlns:r="http://schemas.openxmlformats.org/officeDocument/2006/relationships" id="262" r:id="Rdee049c25a1f4f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59fce277b946b9" /><Relationship Type="http://schemas.openxmlformats.org/officeDocument/2006/relationships/slide" Target="/ppt/slides/slide1.xml" Id="Rf0b569acfed14aac" /><Relationship Type="http://schemas.openxmlformats.org/officeDocument/2006/relationships/slide" Target="/ppt/slides/slide2.xml" Id="R571137aade264d72" /><Relationship Type="http://schemas.openxmlformats.org/officeDocument/2006/relationships/slide" Target="/ppt/slides/slide3.xml" Id="Rcc6468d96a18488e" /><Relationship Type="http://schemas.openxmlformats.org/officeDocument/2006/relationships/slide" Target="/ppt/slides/slide4.xml" Id="R96c2d98aab4a4291" /><Relationship Type="http://schemas.openxmlformats.org/officeDocument/2006/relationships/slide" Target="/ppt/slides/slide5.xml" Id="R13c23e6315e74dfe" /><Relationship Type="http://schemas.openxmlformats.org/officeDocument/2006/relationships/slide" Target="/ppt/slides/slide6.xml" Id="Rfb368cfc53484f68" /><Relationship Type="http://schemas.openxmlformats.org/officeDocument/2006/relationships/slide" Target="/ppt/slides/slide7.xml" Id="Rdee049c25a1f4f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864279403e41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126681aaa47d0" /><Relationship Type="http://schemas.openxmlformats.org/officeDocument/2006/relationships/theme" Target="/ppt/slideMasters/theme/theme1.xml" Id="R3738acbd172548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1126681aaa47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37ebf67a3147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2b3147659b42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07535002543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75c93009646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58338aa3d94e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db42c5f964e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5db70b63643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BAMM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BAMM INVEST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−119 590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1 238 036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42 905 114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42 905 114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ANNIKEN BENEDICTE HERSTRØM HOLT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Solhaugveien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924 414 715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BAMM INVEST AS</a:t>
            </a:r>
          </a:p>
        </p:txBody>
      </p:sp>
    </p:spTree>
  </p:cSld>
  <p:clrMapOvr>
    <a:masterClrMapping xmlns:a="http://schemas.openxmlformats.org/drawingml/2006/main"/>
  </p:clrMapOvr>
</p:sld>
</file>