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26d3bac10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96af9d6074c71"/>
  </p:sldMasterIdLst>
  <p:sldIdLst>
    <p:sldId xmlns:r="http://schemas.openxmlformats.org/officeDocument/2006/relationships" id="256" r:id="R56d7a3e5fc3f4a7a"/>
    <p:sldId xmlns:r="http://schemas.openxmlformats.org/officeDocument/2006/relationships" id="257" r:id="R3342453d01684baf"/>
    <p:sldId xmlns:r="http://schemas.openxmlformats.org/officeDocument/2006/relationships" id="258" r:id="R2a5e579e844d4c9d"/>
    <p:sldId xmlns:r="http://schemas.openxmlformats.org/officeDocument/2006/relationships" id="259" r:id="R16596868d60747fd"/>
    <p:sldId xmlns:r="http://schemas.openxmlformats.org/officeDocument/2006/relationships" id="260" r:id="Rec34b54108d0471d"/>
    <p:sldId xmlns:r="http://schemas.openxmlformats.org/officeDocument/2006/relationships" id="261" r:id="R2fdb334498374447"/>
    <p:sldId xmlns:r="http://schemas.openxmlformats.org/officeDocument/2006/relationships" id="262" r:id="Raa001a27f059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96af9d6074c71" /><Relationship Type="http://schemas.openxmlformats.org/officeDocument/2006/relationships/slide" Target="/ppt/slides/slide1.xml" Id="R56d7a3e5fc3f4a7a" /><Relationship Type="http://schemas.openxmlformats.org/officeDocument/2006/relationships/slide" Target="/ppt/slides/slide2.xml" Id="R3342453d01684baf" /><Relationship Type="http://schemas.openxmlformats.org/officeDocument/2006/relationships/slide" Target="/ppt/slides/slide3.xml" Id="R2a5e579e844d4c9d" /><Relationship Type="http://schemas.openxmlformats.org/officeDocument/2006/relationships/slide" Target="/ppt/slides/slide4.xml" Id="R16596868d60747fd" /><Relationship Type="http://schemas.openxmlformats.org/officeDocument/2006/relationships/slide" Target="/ppt/slides/slide5.xml" Id="Rec34b54108d0471d" /><Relationship Type="http://schemas.openxmlformats.org/officeDocument/2006/relationships/slide" Target="/ppt/slides/slide6.xml" Id="R2fdb334498374447" /><Relationship Type="http://schemas.openxmlformats.org/officeDocument/2006/relationships/slide" Target="/ppt/slides/slide7.xml" Id="Raa001a27f059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a3ff51d09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a9f9e6734104" /><Relationship Type="http://schemas.openxmlformats.org/officeDocument/2006/relationships/theme" Target="/ppt/slideMasters/theme/theme1.xml" Id="R942e144bcdce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ca9f9e673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cba17d0b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d866e72c3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4edda060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6e01fe3c9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62089aea4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6b60c516f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1af512e5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GRETE ØSTBY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