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7994b93bd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ef689631d64b8b"/>
  </p:sldMasterIdLst>
  <p:sldIdLst>
    <p:sldId xmlns:r="http://schemas.openxmlformats.org/officeDocument/2006/relationships" id="256" r:id="Ra9bcaf24b5d54b7c"/>
    <p:sldId xmlns:r="http://schemas.openxmlformats.org/officeDocument/2006/relationships" id="257" r:id="Rca55d90947e346ba"/>
    <p:sldId xmlns:r="http://schemas.openxmlformats.org/officeDocument/2006/relationships" id="258" r:id="R0d022d53467e450d"/>
    <p:sldId xmlns:r="http://schemas.openxmlformats.org/officeDocument/2006/relationships" id="259" r:id="R0d7b3b843a494023"/>
    <p:sldId xmlns:r="http://schemas.openxmlformats.org/officeDocument/2006/relationships" id="260" r:id="Ref6ac2b1e06a453d"/>
    <p:sldId xmlns:r="http://schemas.openxmlformats.org/officeDocument/2006/relationships" id="261" r:id="Rdacee883bb19468f"/>
    <p:sldId xmlns:r="http://schemas.openxmlformats.org/officeDocument/2006/relationships" id="262" r:id="Rfd010cce4d3a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f689631d64b8b" /><Relationship Type="http://schemas.openxmlformats.org/officeDocument/2006/relationships/slide" Target="/ppt/slides/slide1.xml" Id="Ra9bcaf24b5d54b7c" /><Relationship Type="http://schemas.openxmlformats.org/officeDocument/2006/relationships/slide" Target="/ppt/slides/slide2.xml" Id="Rca55d90947e346ba" /><Relationship Type="http://schemas.openxmlformats.org/officeDocument/2006/relationships/slide" Target="/ppt/slides/slide3.xml" Id="R0d022d53467e450d" /><Relationship Type="http://schemas.openxmlformats.org/officeDocument/2006/relationships/slide" Target="/ppt/slides/slide4.xml" Id="R0d7b3b843a494023" /><Relationship Type="http://schemas.openxmlformats.org/officeDocument/2006/relationships/slide" Target="/ppt/slides/slide5.xml" Id="Ref6ac2b1e06a453d" /><Relationship Type="http://schemas.openxmlformats.org/officeDocument/2006/relationships/slide" Target="/ppt/slides/slide6.xml" Id="Rdacee883bb19468f" /><Relationship Type="http://schemas.openxmlformats.org/officeDocument/2006/relationships/slide" Target="/ppt/slides/slide7.xml" Id="Rfd010cce4d3a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b0b7b6863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3c7e2a14d4ba0" /><Relationship Type="http://schemas.openxmlformats.org/officeDocument/2006/relationships/theme" Target="/ppt/slideMasters/theme/theme1.xml" Id="R1fd178d326a0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3c7e2a14d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dae094e634c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a8d747e63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e5750d2d9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eaac68857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08eb3e6ec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2c0b2d26a44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51156c673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BERTINE B STYRMOE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BERTINE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BERTINE B STYRMOE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BERTINE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BERTINE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BERTINE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BERTINE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BERTINE BRUDEVOLL STYRMOE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BERTINE B STYRMOE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BERTINE B STYRMOE HOLDING AS</a:t>
            </a:r>
          </a:p>
        </p:txBody>
      </p:sp>
    </p:spTree>
  </p:cSld>
  <p:clrMapOvr>
    <a:masterClrMapping xmlns:a="http://schemas.openxmlformats.org/drawingml/2006/main"/>
  </p:clrMapOvr>
</p:sld>
</file>